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Bebas Neue" panose="020F0502020204030204" pitchFamily="34" charset="0"/>
      <p:regular r:id="rId19"/>
    </p:embeddedFont>
    <p:embeddedFont>
      <p:font typeface="Cabin" panose="020B0604020202020204" charset="0"/>
      <p:regular r:id="rId20"/>
      <p:bold r:id="rId21"/>
      <p:italic r:id="rId22"/>
      <p:boldItalic r:id="rId23"/>
    </p:embeddedFont>
    <p:embeddedFont>
      <p:font typeface="Candal" panose="020B0604020202020204" charset="0"/>
      <p:regular r:id="rId24"/>
    </p:embeddedFont>
    <p:embeddedFont>
      <p:font typeface="Nunito" pitchFamily="2" charset="0"/>
      <p:regular r:id="rId25"/>
    </p:embeddedFont>
    <p:embeddedFont>
      <p:font typeface="Nunito Light" pitchFamily="2" charset="0"/>
      <p:regular r:id="rId26"/>
    </p:embeddedFont>
    <p:embeddedFont>
      <p:font typeface="Syne"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DCDB23-2C71-4AB9-B3C3-53E7E5ECDD6A}">
  <a:tblStyle styleId="{40DCDB23-2C71-4AB9-B3C3-53E7E5ECDD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2"/>
        <p:cNvGrpSpPr/>
        <p:nvPr/>
      </p:nvGrpSpPr>
      <p:grpSpPr>
        <a:xfrm>
          <a:off x="0" y="0"/>
          <a:ext cx="0" cy="0"/>
          <a:chOff x="0" y="0"/>
          <a:chExt cx="0" cy="0"/>
        </a:xfrm>
      </p:grpSpPr>
      <p:sp>
        <p:nvSpPr>
          <p:cNvPr id="6063" name="Google Shape;60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4" name="Google Shape;60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5"/>
        <p:cNvGrpSpPr/>
        <p:nvPr/>
      </p:nvGrpSpPr>
      <p:grpSpPr>
        <a:xfrm>
          <a:off x="0" y="0"/>
          <a:ext cx="0" cy="0"/>
          <a:chOff x="0" y="0"/>
          <a:chExt cx="0" cy="0"/>
        </a:xfrm>
      </p:grpSpPr>
      <p:sp>
        <p:nvSpPr>
          <p:cNvPr id="6136" name="Google Shape;6136;g35157765efa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7" name="Google Shape;6137;g35157765ef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React - For user interaction, entering information to connect etc, acts as main point of interaction for user</a:t>
            </a:r>
            <a:endParaRPr/>
          </a:p>
          <a:p>
            <a:pPr marL="0" lvl="0" indent="0" algn="l" rtl="0">
              <a:spcBef>
                <a:spcPts val="0"/>
              </a:spcBef>
              <a:spcAft>
                <a:spcPts val="0"/>
              </a:spcAft>
              <a:buNone/>
            </a:pPr>
            <a:r>
              <a:rPr lang="en"/>
              <a:t>	-Flexible, widely adopted for UI, Compartmentation of Frontend and User local OS interactions.</a:t>
            </a:r>
            <a:endParaRPr/>
          </a:p>
          <a:p>
            <a:pPr marL="0" lvl="0" indent="0" algn="l" rtl="0">
              <a:spcBef>
                <a:spcPts val="0"/>
              </a:spcBef>
              <a:spcAft>
                <a:spcPts val="0"/>
              </a:spcAft>
              <a:buNone/>
            </a:pPr>
            <a:endParaRPr/>
          </a:p>
          <a:p>
            <a:pPr marL="0" lvl="0" indent="0" algn="l" rtl="0">
              <a:spcBef>
                <a:spcPts val="0"/>
              </a:spcBef>
              <a:spcAft>
                <a:spcPts val="0"/>
              </a:spcAft>
              <a:buNone/>
            </a:pPr>
            <a:r>
              <a:rPr lang="en"/>
              <a:t>Backend Python - Connects the frontend to the database, uses FAST-API to allow api calls from frontend to interact with all other technologies.</a:t>
            </a:r>
            <a:endParaRPr/>
          </a:p>
          <a:p>
            <a:pPr marL="457200" lvl="0" indent="-298450" algn="l" rtl="0">
              <a:spcBef>
                <a:spcPts val="0"/>
              </a:spcBef>
              <a:spcAft>
                <a:spcPts val="0"/>
              </a:spcAft>
              <a:buSzPts val="1100"/>
              <a:buChar char="-"/>
            </a:pPr>
            <a:r>
              <a:rPr lang="en"/>
              <a:t>Also works with the script to automate using the scripts, building the database for the user if wanted etc.</a:t>
            </a:r>
            <a:endParaRPr/>
          </a:p>
          <a:p>
            <a:pPr marL="457200" lvl="0" indent="-298450" algn="l" rtl="0">
              <a:spcBef>
                <a:spcPts val="0"/>
              </a:spcBef>
              <a:spcAft>
                <a:spcPts val="0"/>
              </a:spcAft>
              <a:buSzPts val="1100"/>
              <a:buChar char="-"/>
            </a:pPr>
            <a:r>
              <a:rPr lang="en"/>
              <a:t>Quick to develop, advanced flexible functions, allowing a smaller code base overall to help with </a:t>
            </a:r>
            <a:endParaRPr/>
          </a:p>
          <a:p>
            <a:pPr marL="457200" lvl="0" indent="0" algn="l" rtl="0">
              <a:spcBef>
                <a:spcPts val="0"/>
              </a:spcBef>
              <a:spcAft>
                <a:spcPts val="0"/>
              </a:spcAft>
              <a:buNone/>
            </a:pPr>
            <a:endParaRPr/>
          </a:p>
          <a:p>
            <a:pPr marL="0" lvl="0" indent="0" algn="l" rtl="0">
              <a:spcBef>
                <a:spcPts val="0"/>
              </a:spcBef>
              <a:spcAft>
                <a:spcPts val="0"/>
              </a:spcAft>
              <a:buNone/>
            </a:pPr>
            <a:r>
              <a:rPr lang="en"/>
              <a:t>PostgreSQL, stores parsed data, history data. </a:t>
            </a:r>
            <a:endParaRPr/>
          </a:p>
          <a:p>
            <a:pPr marL="0" lvl="0" indent="0" algn="l" rtl="0">
              <a:spcBef>
                <a:spcPts val="0"/>
              </a:spcBef>
              <a:spcAft>
                <a:spcPts val="0"/>
              </a:spcAft>
              <a:buNone/>
            </a:pPr>
            <a:r>
              <a:rPr lang="en"/>
              <a:t>	-Customizable, optimized, free, and relatively scalable for systems.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3"/>
        <p:cNvGrpSpPr/>
        <p:nvPr/>
      </p:nvGrpSpPr>
      <p:grpSpPr>
        <a:xfrm>
          <a:off x="0" y="0"/>
          <a:ext cx="0" cy="0"/>
          <a:chOff x="0" y="0"/>
          <a:chExt cx="0" cy="0"/>
        </a:xfrm>
      </p:grpSpPr>
      <p:sp>
        <p:nvSpPr>
          <p:cNvPr id="6144" name="Google Shape;6144;g35157765efa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5" name="Google Shape;6145;g35157765ef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The Design for our system consists of 4 main components, </a:t>
            </a:r>
            <a:endParaRPr b="1">
              <a:solidFill>
                <a:schemeClr val="dk1"/>
              </a:solidFill>
            </a:endParaRPr>
          </a:p>
          <a:p>
            <a:pPr marL="0" lvl="0" indent="0" algn="l" rtl="0">
              <a:lnSpc>
                <a:spcPct val="115000"/>
              </a:lnSpc>
              <a:spcBef>
                <a:spcPts val="1200"/>
              </a:spcBef>
              <a:spcAft>
                <a:spcPts val="0"/>
              </a:spcAft>
              <a:buNone/>
            </a:pPr>
            <a:r>
              <a:rPr lang="en" b="1">
                <a:solidFill>
                  <a:schemeClr val="dk1"/>
                </a:solidFill>
              </a:rPr>
              <a:t>The Backend, The Database, The UI, and a connection to The OpenAI API</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 GUI, a web app, connects to The Backend, and communicates SQL queries, AI assisted questions and program data, through a secure connection.</a:t>
            </a:r>
            <a:endParaRPr>
              <a:solidFill>
                <a:schemeClr val="dk1"/>
              </a:solidFill>
            </a:endParaRPr>
          </a:p>
          <a:p>
            <a:pPr marL="0" lvl="0" indent="0" algn="l" rtl="0">
              <a:lnSpc>
                <a:spcPct val="115000"/>
              </a:lnSpc>
              <a:spcBef>
                <a:spcPts val="1200"/>
              </a:spcBef>
              <a:spcAft>
                <a:spcPts val="200"/>
              </a:spcAft>
              <a:buNone/>
            </a:pPr>
            <a:r>
              <a:rPr lang="en">
                <a:solidFill>
                  <a:schemeClr val="dk1"/>
                </a:solidFill>
              </a:rPr>
              <a:t>The backend, which can be locally or remotely hosted, connects to the Database and to the OpenAI API. All through secure connections.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0"/>
        <p:cNvGrpSpPr/>
        <p:nvPr/>
      </p:nvGrpSpPr>
      <p:grpSpPr>
        <a:xfrm>
          <a:off x="0" y="0"/>
          <a:ext cx="0" cy="0"/>
          <a:chOff x="0" y="0"/>
          <a:chExt cx="0" cy="0"/>
        </a:xfrm>
      </p:grpSpPr>
      <p:sp>
        <p:nvSpPr>
          <p:cNvPr id="6151" name="Google Shape;6151;g353d95b352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2" name="Google Shape;6152;g353d95b352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Backend </a:t>
            </a:r>
            <a:r>
              <a:rPr lang="en" b="1"/>
              <a:t>Python</a:t>
            </a:r>
            <a:endParaRPr b="1"/>
          </a:p>
          <a:p>
            <a:pPr marL="0" lvl="0" indent="0" algn="l" rtl="0">
              <a:spcBef>
                <a:spcPts val="0"/>
              </a:spcBef>
              <a:spcAft>
                <a:spcPts val="0"/>
              </a:spcAft>
              <a:buNone/>
            </a:pPr>
            <a:r>
              <a:rPr lang="en"/>
              <a:t>Frontend </a:t>
            </a:r>
            <a:r>
              <a:rPr lang="en" b="1"/>
              <a:t>React and TypeScript</a:t>
            </a:r>
            <a:br>
              <a:rPr lang="en"/>
            </a:br>
            <a:r>
              <a:rPr lang="en"/>
              <a:t>Database </a:t>
            </a:r>
            <a:r>
              <a:rPr lang="en" b="1"/>
              <a:t>PostgreSQL</a:t>
            </a:r>
            <a:endParaRPr b="1"/>
          </a:p>
          <a:p>
            <a:pPr marL="0" lvl="0" indent="0" algn="l" rtl="0">
              <a:spcBef>
                <a:spcPts val="0"/>
              </a:spcBef>
              <a:spcAft>
                <a:spcPts val="0"/>
              </a:spcAft>
              <a:buNone/>
            </a:pPr>
            <a:r>
              <a:rPr lang="en"/>
              <a:t>LLM </a:t>
            </a:r>
            <a:r>
              <a:rPr lang="en" b="1"/>
              <a:t>OpenAI API</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7"/>
        <p:cNvGrpSpPr/>
        <p:nvPr/>
      </p:nvGrpSpPr>
      <p:grpSpPr>
        <a:xfrm>
          <a:off x="0" y="0"/>
          <a:ext cx="0" cy="0"/>
          <a:chOff x="0" y="0"/>
          <a:chExt cx="0" cy="0"/>
        </a:xfrm>
      </p:grpSpPr>
      <p:sp>
        <p:nvSpPr>
          <p:cNvPr id="6158" name="Google Shape;6158;g31ee44c59c1_9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9" name="Google Shape;6159;g31ee44c59c1_9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So how does a user use our app,</a:t>
            </a:r>
            <a:endParaRPr sz="1600"/>
          </a:p>
          <a:p>
            <a:pPr marL="457200" lvl="0" indent="-330200" algn="l" rtl="0">
              <a:spcBef>
                <a:spcPts val="0"/>
              </a:spcBef>
              <a:spcAft>
                <a:spcPts val="0"/>
              </a:spcAft>
              <a:buSzPts val="1600"/>
              <a:buAutoNum type="arabicPeriod"/>
            </a:pPr>
            <a:r>
              <a:rPr lang="en" sz="1600" b="1"/>
              <a:t>Launch </a:t>
            </a:r>
            <a:r>
              <a:rPr lang="en" sz="1600"/>
              <a:t>the desktop app</a:t>
            </a:r>
            <a:endParaRPr sz="1600"/>
          </a:p>
          <a:p>
            <a:pPr marL="457200" lvl="0" indent="-330200" algn="l" rtl="0">
              <a:spcBef>
                <a:spcPts val="0"/>
              </a:spcBef>
              <a:spcAft>
                <a:spcPts val="0"/>
              </a:spcAft>
              <a:buSzPts val="1600"/>
              <a:buAutoNum type="arabicPeriod"/>
            </a:pPr>
            <a:r>
              <a:rPr lang="en" sz="1600" b="1"/>
              <a:t>Connect </a:t>
            </a:r>
            <a:r>
              <a:rPr lang="en" sz="1600"/>
              <a:t>the database</a:t>
            </a:r>
            <a:endParaRPr sz="1600"/>
          </a:p>
          <a:p>
            <a:pPr marL="457200" lvl="0" indent="-330200" algn="l" rtl="0">
              <a:spcBef>
                <a:spcPts val="0"/>
              </a:spcBef>
              <a:spcAft>
                <a:spcPts val="0"/>
              </a:spcAft>
              <a:buSzPts val="1600"/>
              <a:buAutoNum type="arabicPeriod"/>
            </a:pPr>
            <a:r>
              <a:rPr lang="en" sz="1600" b="1"/>
              <a:t>Write a query</a:t>
            </a:r>
            <a:r>
              <a:rPr lang="en" sz="1600"/>
              <a:t> directly or with help from AI</a:t>
            </a:r>
            <a:endParaRPr sz="1600"/>
          </a:p>
          <a:p>
            <a:pPr marL="457200" lvl="0" indent="-330200" algn="l" rtl="0">
              <a:spcBef>
                <a:spcPts val="0"/>
              </a:spcBef>
              <a:spcAft>
                <a:spcPts val="0"/>
              </a:spcAft>
              <a:buSzPts val="1600"/>
              <a:buAutoNum type="arabicPeriod"/>
            </a:pPr>
            <a:r>
              <a:rPr lang="en" sz="1600"/>
              <a:t>The </a:t>
            </a:r>
            <a:r>
              <a:rPr lang="en" sz="1600" b="1"/>
              <a:t>submit the query</a:t>
            </a:r>
            <a:endParaRPr sz="1600" b="1"/>
          </a:p>
          <a:p>
            <a:pPr marL="457200" lvl="0" indent="-330200" algn="l" rtl="0">
              <a:spcBef>
                <a:spcPts val="0"/>
              </a:spcBef>
              <a:spcAft>
                <a:spcPts val="0"/>
              </a:spcAft>
              <a:buSzPts val="1600"/>
              <a:buAutoNum type="arabicPeriod"/>
            </a:pPr>
            <a:r>
              <a:rPr lang="en" sz="1600"/>
              <a:t>Can </a:t>
            </a:r>
            <a:r>
              <a:rPr lang="en" sz="1600" b="1"/>
              <a:t>view and download the results</a:t>
            </a:r>
            <a:r>
              <a:rPr lang="en" sz="1600"/>
              <a:t>. </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4"/>
        <p:cNvGrpSpPr/>
        <p:nvPr/>
      </p:nvGrpSpPr>
      <p:grpSpPr>
        <a:xfrm>
          <a:off x="0" y="0"/>
          <a:ext cx="0" cy="0"/>
          <a:chOff x="0" y="0"/>
          <a:chExt cx="0" cy="0"/>
        </a:xfrm>
      </p:grpSpPr>
      <p:sp>
        <p:nvSpPr>
          <p:cNvPr id="6165" name="Google Shape;6165;g31f4b292e3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6" name="Google Shape;6166;g31f4b292e3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Nunito Light"/>
              <a:buChar char="●"/>
            </a:pPr>
            <a:r>
              <a:rPr lang="en">
                <a:solidFill>
                  <a:schemeClr val="dk1"/>
                </a:solidFill>
              </a:rPr>
              <a:t>For unit testing</a:t>
            </a:r>
            <a:endParaRPr>
              <a:solidFill>
                <a:schemeClr val="dk1"/>
              </a:solidFill>
            </a:endParaRPr>
          </a:p>
          <a:p>
            <a:pPr marL="914400" lvl="1" indent="-298450" algn="l" rtl="0">
              <a:spcBef>
                <a:spcPts val="0"/>
              </a:spcBef>
              <a:spcAft>
                <a:spcPts val="0"/>
              </a:spcAft>
              <a:buClr>
                <a:schemeClr val="dk1"/>
              </a:buClr>
              <a:buSzPts val="1100"/>
              <a:buFont typeface="Nunito Light"/>
              <a:buChar char="○"/>
            </a:pPr>
            <a:r>
              <a:rPr lang="en">
                <a:solidFill>
                  <a:schemeClr val="dk1"/>
                </a:solidFill>
              </a:rPr>
              <a:t>Utilized Vitest as the frontend testing framework </a:t>
            </a:r>
            <a:endParaRPr>
              <a:solidFill>
                <a:schemeClr val="dk1"/>
              </a:solidFill>
            </a:endParaRPr>
          </a:p>
          <a:p>
            <a:pPr marL="914400" lvl="1" indent="-298450" algn="l" rtl="0">
              <a:spcBef>
                <a:spcPts val="0"/>
              </a:spcBef>
              <a:spcAft>
                <a:spcPts val="0"/>
              </a:spcAft>
              <a:buClr>
                <a:schemeClr val="dk1"/>
              </a:buClr>
              <a:buSzPts val="1100"/>
              <a:buFont typeface="Nunito Light"/>
              <a:buChar char="○"/>
            </a:pPr>
            <a:r>
              <a:rPr lang="en">
                <a:solidFill>
                  <a:schemeClr val="dk1"/>
                </a:solidFill>
              </a:rPr>
              <a:t>Jest DOM Library and React Testing Library </a:t>
            </a:r>
            <a:endParaRPr>
              <a:solidFill>
                <a:schemeClr val="dk1"/>
              </a:solidFill>
            </a:endParaRPr>
          </a:p>
          <a:p>
            <a:pPr marL="914400" lvl="1" indent="-298450" algn="l" rtl="0">
              <a:spcBef>
                <a:spcPts val="0"/>
              </a:spcBef>
              <a:spcAft>
                <a:spcPts val="0"/>
              </a:spcAft>
              <a:buClr>
                <a:schemeClr val="dk1"/>
              </a:buClr>
              <a:buSzPts val="1100"/>
              <a:buFont typeface="Nunito Light"/>
              <a:buChar char="○"/>
            </a:pPr>
            <a:r>
              <a:rPr lang="en">
                <a:solidFill>
                  <a:schemeClr val="dk1"/>
                </a:solidFill>
              </a:rPr>
              <a:t>Utilized Tox for backend testing with Pytest as the framework</a:t>
            </a:r>
            <a:endParaRPr>
              <a:solidFill>
                <a:schemeClr val="dk1"/>
              </a:solidFill>
            </a:endParaRPr>
          </a:p>
          <a:p>
            <a:pPr marL="914400" lvl="1" indent="-298450" algn="l" rtl="0">
              <a:spcBef>
                <a:spcPts val="0"/>
              </a:spcBef>
              <a:spcAft>
                <a:spcPts val="0"/>
              </a:spcAft>
              <a:buClr>
                <a:schemeClr val="dk1"/>
              </a:buClr>
              <a:buSzPts val="1100"/>
              <a:buFont typeface="Nunito Light"/>
              <a:buChar char="○"/>
            </a:pPr>
            <a:r>
              <a:rPr lang="en">
                <a:solidFill>
                  <a:schemeClr val="dk1"/>
                </a:solidFill>
              </a:rPr>
              <a:t>We achieved 100% coverage</a:t>
            </a:r>
            <a:endParaRPr>
              <a:solidFill>
                <a:schemeClr val="dk1"/>
              </a:solidFill>
            </a:endParaRPr>
          </a:p>
          <a:p>
            <a:pPr marL="457200" lvl="0" indent="-298450" algn="l" rtl="0">
              <a:spcBef>
                <a:spcPts val="0"/>
              </a:spcBef>
              <a:spcAft>
                <a:spcPts val="0"/>
              </a:spcAft>
              <a:buClr>
                <a:schemeClr val="dk1"/>
              </a:buClr>
              <a:buSzPts val="1100"/>
              <a:buFont typeface="Nunito Light"/>
              <a:buChar char="●"/>
            </a:pPr>
            <a:r>
              <a:rPr lang="en">
                <a:solidFill>
                  <a:schemeClr val="dk1"/>
                </a:solidFill>
              </a:rPr>
              <a:t>For regression testing</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Set up pipeline job to verify backend testing coverage and linting requirements pass </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Job to verify frontend linting requirements</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Job to verify frontend tests pass and coverage requirement was met</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If any requirement was not met branch prevented from merging</a:t>
            </a:r>
            <a:endParaRPr>
              <a:solidFill>
                <a:schemeClr val="dk1"/>
              </a:solidFill>
            </a:endParaRPr>
          </a:p>
          <a:p>
            <a:pPr marL="457200" lvl="0" indent="-317500" algn="l" rtl="0">
              <a:spcBef>
                <a:spcPts val="0"/>
              </a:spcBef>
              <a:spcAft>
                <a:spcPts val="0"/>
              </a:spcAft>
              <a:buClr>
                <a:schemeClr val="dk1"/>
              </a:buClr>
              <a:buSzPts val="1400"/>
              <a:buFont typeface="Nunito Light"/>
              <a:buChar char="●"/>
            </a:pPr>
            <a:r>
              <a:rPr lang="en">
                <a:solidFill>
                  <a:schemeClr val="dk1"/>
                </a:solidFill>
              </a:rPr>
              <a:t>For acceptance testing</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Worked with client every sprint to receive feedback on progress</a:t>
            </a:r>
            <a:endParaRPr>
              <a:solidFill>
                <a:schemeClr val="dk1"/>
              </a:solidFill>
            </a:endParaRPr>
          </a:p>
          <a:p>
            <a:pPr marL="914400" lvl="1" indent="-317500" algn="l" rtl="0">
              <a:spcBef>
                <a:spcPts val="0"/>
              </a:spcBef>
              <a:spcAft>
                <a:spcPts val="0"/>
              </a:spcAft>
              <a:buClr>
                <a:schemeClr val="dk1"/>
              </a:buClr>
              <a:buSzPts val="1400"/>
              <a:buFont typeface="Nunito Light"/>
              <a:buChar char="○"/>
            </a:pPr>
            <a:r>
              <a:rPr lang="en">
                <a:solidFill>
                  <a:schemeClr val="dk1"/>
                </a:solidFill>
              </a:rPr>
              <a:t>Put feedback into defect gitlab issue and reconnected on next sprint</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4"/>
        <p:cNvGrpSpPr/>
        <p:nvPr/>
      </p:nvGrpSpPr>
      <p:grpSpPr>
        <a:xfrm>
          <a:off x="0" y="0"/>
          <a:ext cx="0" cy="0"/>
          <a:chOff x="0" y="0"/>
          <a:chExt cx="0" cy="0"/>
        </a:xfrm>
      </p:grpSpPr>
      <p:sp>
        <p:nvSpPr>
          <p:cNvPr id="6175" name="Google Shape;6175;g353dd713f2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6" name="Google Shape;6176;g353dd713f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 conclusion,</a:t>
            </a:r>
            <a:br>
              <a:rPr lang="en"/>
            </a:br>
            <a:endParaRPr/>
          </a:p>
          <a:p>
            <a:pPr marL="0" lvl="0" indent="0" algn="l" rtl="0">
              <a:spcBef>
                <a:spcPts val="0"/>
              </a:spcBef>
              <a:spcAft>
                <a:spcPts val="0"/>
              </a:spcAft>
              <a:buNone/>
            </a:pPr>
            <a:r>
              <a:rPr lang="en"/>
              <a:t>Our achievements consistent of</a:t>
            </a:r>
            <a:endParaRPr/>
          </a:p>
          <a:p>
            <a:pPr marL="457200" lvl="0" indent="-298450" algn="l" rtl="0">
              <a:spcBef>
                <a:spcPts val="0"/>
              </a:spcBef>
              <a:spcAft>
                <a:spcPts val="0"/>
              </a:spcAft>
              <a:buSzPts val="1100"/>
              <a:buChar char="●"/>
            </a:pPr>
            <a:r>
              <a:rPr lang="en"/>
              <a:t>Our completed application exceeded initial goals and stakeholder expectations </a:t>
            </a:r>
            <a:endParaRPr/>
          </a:p>
          <a:p>
            <a:pPr marL="457200" lvl="0" indent="-298450" algn="l" rtl="0">
              <a:spcBef>
                <a:spcPts val="0"/>
              </a:spcBef>
              <a:spcAft>
                <a:spcPts val="0"/>
              </a:spcAft>
              <a:buSzPts val="1100"/>
              <a:buChar char="●"/>
            </a:pPr>
            <a:r>
              <a:rPr lang="en"/>
              <a:t>Created professional user interface</a:t>
            </a:r>
            <a:endParaRPr/>
          </a:p>
          <a:p>
            <a:pPr marL="457200" lvl="0" indent="-298450" algn="l" rtl="0">
              <a:spcBef>
                <a:spcPts val="0"/>
              </a:spcBef>
              <a:spcAft>
                <a:spcPts val="0"/>
              </a:spcAft>
              <a:buSzPts val="1100"/>
              <a:buChar char="●"/>
            </a:pPr>
            <a:r>
              <a:rPr lang="en"/>
              <a:t>Versatile configuration setup the supports local, remote, and hybrid backend</a:t>
            </a:r>
            <a:endParaRPr/>
          </a:p>
          <a:p>
            <a:pPr marL="457200" lvl="0" indent="-298450" algn="l" rtl="0">
              <a:spcBef>
                <a:spcPts val="0"/>
              </a:spcBef>
              <a:spcAft>
                <a:spcPts val="0"/>
              </a:spcAft>
              <a:buSzPts val="1100"/>
              <a:buChar char="●"/>
            </a:pPr>
            <a:r>
              <a:rPr lang="en"/>
              <a:t>Encryption for credentials</a:t>
            </a:r>
            <a:endParaRPr/>
          </a:p>
          <a:p>
            <a:pPr marL="457200" lvl="0" indent="-298450" algn="l" rtl="0">
              <a:spcBef>
                <a:spcPts val="0"/>
              </a:spcBef>
              <a:spcAft>
                <a:spcPts val="0"/>
              </a:spcAft>
              <a:buSzPts val="1100"/>
              <a:buChar char="●"/>
            </a:pPr>
            <a:r>
              <a:rPr lang="en"/>
              <a:t>100% coverage ensuring a robust code</a:t>
            </a:r>
            <a:endParaRPr/>
          </a:p>
          <a:p>
            <a:pPr marL="0" lvl="0" indent="0" algn="l" rtl="0">
              <a:spcBef>
                <a:spcPts val="0"/>
              </a:spcBef>
              <a:spcAft>
                <a:spcPts val="0"/>
              </a:spcAft>
              <a:buNone/>
            </a:pPr>
            <a:endParaRPr/>
          </a:p>
          <a:p>
            <a:pPr marL="0" lvl="0" indent="0" algn="l" rtl="0">
              <a:spcBef>
                <a:spcPts val="0"/>
              </a:spcBef>
              <a:spcAft>
                <a:spcPts val="0"/>
              </a:spcAft>
              <a:buNone/>
            </a:pPr>
            <a:r>
              <a:rPr lang="en"/>
              <a:t>Some of the lessons we learned </a:t>
            </a:r>
            <a:endParaRPr/>
          </a:p>
          <a:p>
            <a:pPr marL="457200" lvl="0" indent="-298450" algn="l" rtl="0">
              <a:spcBef>
                <a:spcPts val="0"/>
              </a:spcBef>
              <a:spcAft>
                <a:spcPts val="0"/>
              </a:spcAft>
              <a:buSzPts val="1100"/>
              <a:buChar char="●"/>
            </a:pPr>
            <a:r>
              <a:rPr lang="en"/>
              <a:t>Good design foundation from previous semester helped development flow smoothly</a:t>
            </a:r>
            <a:endParaRPr/>
          </a:p>
          <a:p>
            <a:pPr marL="457200" lvl="0" indent="-298450" algn="l" rtl="0">
              <a:spcBef>
                <a:spcPts val="0"/>
              </a:spcBef>
              <a:spcAft>
                <a:spcPts val="0"/>
              </a:spcAft>
              <a:buSzPts val="1100"/>
              <a:buChar char="●"/>
            </a:pPr>
            <a:r>
              <a:rPr lang="en"/>
              <a:t>Modular component design enables testing and maintainability</a:t>
            </a:r>
            <a:endParaRPr/>
          </a:p>
          <a:p>
            <a:pPr marL="457200" lvl="0" indent="-298450" algn="l" rtl="0">
              <a:spcBef>
                <a:spcPts val="0"/>
              </a:spcBef>
              <a:spcAft>
                <a:spcPts val="0"/>
              </a:spcAft>
              <a:buSzPts val="1100"/>
              <a:buChar char="●"/>
            </a:pPr>
            <a:r>
              <a:rPr lang="en"/>
              <a:t>Visually appealing UI creates a positive user experience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4"/>
        <p:cNvGrpSpPr/>
        <p:nvPr/>
      </p:nvGrpSpPr>
      <p:grpSpPr>
        <a:xfrm>
          <a:off x="0" y="0"/>
          <a:ext cx="0" cy="0"/>
          <a:chOff x="0" y="0"/>
          <a:chExt cx="0" cy="0"/>
        </a:xfrm>
      </p:grpSpPr>
      <p:sp>
        <p:nvSpPr>
          <p:cNvPr id="6185" name="Google Shape;6185;g3210044436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6" name="Google Shape;6186;g3210044436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0"/>
        <p:cNvGrpSpPr/>
        <p:nvPr/>
      </p:nvGrpSpPr>
      <p:grpSpPr>
        <a:xfrm>
          <a:off x="0" y="0"/>
          <a:ext cx="0" cy="0"/>
          <a:chOff x="0" y="0"/>
          <a:chExt cx="0" cy="0"/>
        </a:xfrm>
      </p:grpSpPr>
      <p:sp>
        <p:nvSpPr>
          <p:cNvPr id="6071" name="Google Shape;6071;g31ee44c59c1_0_60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2" name="Google Shape;6072;g31ee44c59c1_0_6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we talk about our project a little context</a:t>
            </a:r>
            <a:endParaRPr/>
          </a:p>
          <a:p>
            <a:pPr marL="457200" lvl="0" indent="-298450" algn="l" rtl="0">
              <a:spcBef>
                <a:spcPts val="0"/>
              </a:spcBef>
              <a:spcAft>
                <a:spcPts val="0"/>
              </a:spcAft>
              <a:buSzPts val="1100"/>
              <a:buChar char="●"/>
            </a:pPr>
            <a:r>
              <a:rPr lang="en"/>
              <a:t>Astrophysics study stars bound to each other by gravity called binary stars to gain insight into stellar evolution</a:t>
            </a:r>
            <a:endParaRPr/>
          </a:p>
          <a:p>
            <a:pPr marL="457200" lvl="0" indent="-298450" algn="l" rtl="0">
              <a:spcBef>
                <a:spcPts val="0"/>
              </a:spcBef>
              <a:spcAft>
                <a:spcPts val="0"/>
              </a:spcAft>
              <a:buSzPts val="1100"/>
              <a:buChar char="●"/>
            </a:pPr>
            <a:r>
              <a:rPr lang="en"/>
              <a:t>However, experiments in the science field are costly so astrophysicist run simulations to study the behavior of different binary star systems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8"/>
        <p:cNvGrpSpPr/>
        <p:nvPr/>
      </p:nvGrpSpPr>
      <p:grpSpPr>
        <a:xfrm>
          <a:off x="0" y="0"/>
          <a:ext cx="0" cy="0"/>
          <a:chOff x="0" y="0"/>
          <a:chExt cx="0" cy="0"/>
        </a:xfrm>
      </p:grpSpPr>
      <p:sp>
        <p:nvSpPr>
          <p:cNvPr id="6079" name="Google Shape;6079;g35157765ef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0" name="Google Shape;6080;g35157765e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6"/>
        <p:cNvGrpSpPr/>
        <p:nvPr/>
      </p:nvGrpSpPr>
      <p:grpSpPr>
        <a:xfrm>
          <a:off x="0" y="0"/>
          <a:ext cx="0" cy="0"/>
          <a:chOff x="0" y="0"/>
          <a:chExt cx="0" cy="0"/>
        </a:xfrm>
      </p:grpSpPr>
      <p:sp>
        <p:nvSpPr>
          <p:cNvPr id="6087" name="Google Shape;6087;g35157765ef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8" name="Google Shape;6088;g35157765ef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Let's take a high level overview of our project</a:t>
            </a:r>
            <a:endParaRPr/>
          </a:p>
          <a:p>
            <a:pPr marL="457200" lvl="0" indent="-298450" algn="l" rtl="0">
              <a:spcBef>
                <a:spcPts val="0"/>
              </a:spcBef>
              <a:spcAft>
                <a:spcPts val="0"/>
              </a:spcAft>
              <a:buSzPts val="1100"/>
              <a:buChar char="●"/>
            </a:pPr>
            <a:r>
              <a:rPr lang="en"/>
              <a:t>Problem</a:t>
            </a:r>
            <a:endParaRPr/>
          </a:p>
          <a:p>
            <a:pPr marL="914400" lvl="1" indent="-298450" algn="l" rtl="0">
              <a:spcBef>
                <a:spcPts val="0"/>
              </a:spcBef>
              <a:spcAft>
                <a:spcPts val="0"/>
              </a:spcAft>
              <a:buSzPts val="1100"/>
              <a:buChar char="○"/>
            </a:pPr>
            <a:r>
              <a:rPr lang="en"/>
              <a:t>No existing solution to query binary star simulation data generated by POSYDON project</a:t>
            </a:r>
            <a:endParaRPr/>
          </a:p>
          <a:p>
            <a:pPr marL="914400" lvl="1" indent="-298450" algn="l" rtl="0">
              <a:spcBef>
                <a:spcPts val="0"/>
              </a:spcBef>
              <a:spcAft>
                <a:spcPts val="0"/>
              </a:spcAft>
              <a:buSzPts val="1100"/>
              <a:buChar char="○"/>
            </a:pPr>
            <a:r>
              <a:rPr lang="en"/>
              <a:t>Requires coding knowledge and knowledge of about 100 parameters</a:t>
            </a:r>
            <a:endParaRPr/>
          </a:p>
          <a:p>
            <a:pPr marL="914400" lvl="1" indent="-298450" algn="l" rtl="0">
              <a:spcBef>
                <a:spcPts val="0"/>
              </a:spcBef>
              <a:spcAft>
                <a:spcPts val="0"/>
              </a:spcAft>
              <a:buSzPts val="1100"/>
              <a:buChar char="○"/>
            </a:pPr>
            <a:r>
              <a:rPr lang="en"/>
              <a:t>An Example query that needs to be translated into SQL statement: </a:t>
            </a:r>
            <a:endParaRPr/>
          </a:p>
          <a:p>
            <a:pPr marL="914400" lvl="1" indent="-298450" algn="l" rtl="0">
              <a:spcBef>
                <a:spcPts val="0"/>
              </a:spcBef>
              <a:spcAft>
                <a:spcPts val="0"/>
              </a:spcAft>
              <a:buSzPts val="1100"/>
              <a:buChar char="○"/>
            </a:pPr>
            <a:r>
              <a:rPr lang="en"/>
              <a:t>Systems which have a peak mass transfer rate of greater than X after the primary has formed a black hole</a:t>
            </a:r>
            <a:endParaRPr/>
          </a:p>
          <a:p>
            <a:pPr marL="914400" lvl="1" indent="-298450" algn="l" rtl="0">
              <a:spcBef>
                <a:spcPts val="0"/>
              </a:spcBef>
              <a:spcAft>
                <a:spcPts val="0"/>
              </a:spcAft>
              <a:buSzPts val="1100"/>
              <a:buChar char="○"/>
            </a:pPr>
            <a:r>
              <a:rPr lang="en"/>
              <a:t>Statements like these are difficult to code without a good understanding of the database</a:t>
            </a:r>
            <a:endParaRPr/>
          </a:p>
          <a:p>
            <a:pPr marL="457200" lvl="0" indent="-298450" algn="l" rtl="0">
              <a:spcBef>
                <a:spcPts val="0"/>
              </a:spcBef>
              <a:spcAft>
                <a:spcPts val="0"/>
              </a:spcAft>
              <a:buSzPts val="1100"/>
              <a:buChar char="●"/>
            </a:pPr>
            <a:r>
              <a:rPr lang="en"/>
              <a:t>Objective</a:t>
            </a:r>
            <a:endParaRPr/>
          </a:p>
          <a:p>
            <a:pPr marL="914400" lvl="1" indent="-298450" algn="l" rtl="0">
              <a:spcBef>
                <a:spcPts val="0"/>
              </a:spcBef>
              <a:spcAft>
                <a:spcPts val="0"/>
              </a:spcAft>
              <a:buSzPts val="1100"/>
              <a:buChar char="○"/>
            </a:pPr>
            <a:r>
              <a:rPr lang="en"/>
              <a:t>Develop an intuitive system accessible to anyone to query compatible binary stars systems</a:t>
            </a:r>
            <a:endParaRPr/>
          </a:p>
          <a:p>
            <a:pPr marL="457200" lvl="0" indent="-298450" algn="l" rtl="0">
              <a:spcBef>
                <a:spcPts val="0"/>
              </a:spcBef>
              <a:spcAft>
                <a:spcPts val="0"/>
              </a:spcAft>
              <a:buSzPts val="1100"/>
              <a:buChar char="●"/>
            </a:pPr>
            <a:r>
              <a:rPr lang="en"/>
              <a:t>Some main Features</a:t>
            </a:r>
            <a:endParaRPr/>
          </a:p>
          <a:p>
            <a:pPr marL="914400" lvl="1" indent="-298450" algn="l" rtl="0">
              <a:spcBef>
                <a:spcPts val="0"/>
              </a:spcBef>
              <a:spcAft>
                <a:spcPts val="0"/>
              </a:spcAft>
              <a:buSzPts val="1100"/>
              <a:buChar char="○"/>
            </a:pPr>
            <a:r>
              <a:rPr lang="en"/>
              <a:t>Develop tool to ingest large amounts of </a:t>
            </a:r>
            <a:r>
              <a:rPr lang="en">
                <a:solidFill>
                  <a:schemeClr val="dk1"/>
                </a:solidFill>
              </a:rPr>
              <a:t>CSV </a:t>
            </a:r>
            <a:r>
              <a:rPr lang="en"/>
              <a:t>multivariable time series data into relational database</a:t>
            </a:r>
            <a:endParaRPr/>
          </a:p>
          <a:p>
            <a:pPr marL="914400" lvl="1" indent="-298450" algn="l" rtl="0">
              <a:spcBef>
                <a:spcPts val="0"/>
              </a:spcBef>
              <a:spcAft>
                <a:spcPts val="0"/>
              </a:spcAft>
              <a:buSzPts val="1100"/>
              <a:buChar char="○"/>
            </a:pPr>
            <a:r>
              <a:rPr lang="en"/>
              <a:t>Implement a UI that has ability to query database using SQL or natural language processing</a:t>
            </a:r>
            <a:endParaRPr/>
          </a:p>
          <a:p>
            <a:pPr marL="914400" lvl="1" indent="-298450" algn="l" rtl="0">
              <a:spcBef>
                <a:spcPts val="0"/>
              </a:spcBef>
              <a:spcAft>
                <a:spcPts val="0"/>
              </a:spcAft>
              <a:buSzPts val="1100"/>
              <a:buChar char="○"/>
            </a:pPr>
            <a:r>
              <a:rPr lang="en"/>
              <a:t>And the UI should also include predetermined sample queries</a:t>
            </a:r>
            <a:endParaRPr/>
          </a:p>
          <a:p>
            <a:pPr marL="457200" lvl="0" indent="-298450" algn="l" rtl="0">
              <a:spcBef>
                <a:spcPts val="0"/>
              </a:spcBef>
              <a:spcAft>
                <a:spcPts val="0"/>
              </a:spcAft>
              <a:buSzPts val="1100"/>
              <a:buChar char="●"/>
            </a:pPr>
            <a:r>
              <a:rPr lang="en"/>
              <a:t>As a result our Deliverables</a:t>
            </a:r>
            <a:endParaRPr/>
          </a:p>
          <a:p>
            <a:pPr marL="914400" lvl="1" indent="-298450" algn="l" rtl="0">
              <a:spcBef>
                <a:spcPts val="0"/>
              </a:spcBef>
              <a:spcAft>
                <a:spcPts val="0"/>
              </a:spcAft>
              <a:buSzPts val="1100"/>
              <a:buChar char="○"/>
            </a:pPr>
            <a:r>
              <a:rPr lang="en"/>
              <a:t>Web based application which user will interact with</a:t>
            </a:r>
            <a:endParaRPr/>
          </a:p>
          <a:p>
            <a:pPr marL="914400" lvl="1" indent="-298450" algn="l" rtl="0">
              <a:spcBef>
                <a:spcPts val="0"/>
              </a:spcBef>
              <a:spcAft>
                <a:spcPts val="0"/>
              </a:spcAft>
              <a:buSzPts val="1100"/>
              <a:buChar char="○"/>
            </a:pPr>
            <a:r>
              <a:rPr lang="en"/>
              <a:t>Relational database to store simulation data</a:t>
            </a:r>
            <a:endParaRPr/>
          </a:p>
          <a:p>
            <a:pPr marL="914400" lvl="1" indent="-298450" algn="l" rtl="0">
              <a:spcBef>
                <a:spcPts val="0"/>
              </a:spcBef>
              <a:spcAft>
                <a:spcPts val="0"/>
              </a:spcAft>
              <a:buSzPts val="1100"/>
              <a:buChar char="○"/>
            </a:pPr>
            <a:r>
              <a:rPr lang="en"/>
              <a:t>Data ingestion tool to import simulation data into database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9"/>
        <p:cNvGrpSpPr/>
        <p:nvPr/>
      </p:nvGrpSpPr>
      <p:grpSpPr>
        <a:xfrm>
          <a:off x="0" y="0"/>
          <a:ext cx="0" cy="0"/>
          <a:chOff x="0" y="0"/>
          <a:chExt cx="0" cy="0"/>
        </a:xfrm>
      </p:grpSpPr>
      <p:sp>
        <p:nvSpPr>
          <p:cNvPr id="6100" name="Google Shape;6100;g31ee44c59c1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1" name="Google Shape;6101;g31ee44c59c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we came up to address these concerns is this</a:t>
            </a:r>
            <a:endParaRPr/>
          </a:p>
          <a:p>
            <a:pPr marL="457200" lvl="0" indent="-298450" algn="l" rtl="0">
              <a:spcBef>
                <a:spcPts val="0"/>
              </a:spcBef>
              <a:spcAft>
                <a:spcPts val="0"/>
              </a:spcAft>
              <a:buSzPts val="1100"/>
              <a:buChar char="●"/>
            </a:pPr>
            <a:r>
              <a:rPr lang="en"/>
              <a:t>This is the users primary point of interaction with our system </a:t>
            </a:r>
            <a:endParaRPr/>
          </a:p>
          <a:p>
            <a:pPr marL="457200" lvl="0" indent="-298450" algn="l" rtl="0">
              <a:spcBef>
                <a:spcPts val="0"/>
              </a:spcBef>
              <a:spcAft>
                <a:spcPts val="0"/>
              </a:spcAft>
              <a:buSzPts val="1100"/>
              <a:buChar char="●"/>
            </a:pPr>
            <a:r>
              <a:rPr lang="en"/>
              <a:t>Currently the concept query page is being displayed where users will be able to enter custom queries or basic words to query a database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6"/>
        <p:cNvGrpSpPr/>
        <p:nvPr/>
      </p:nvGrpSpPr>
      <p:grpSpPr>
        <a:xfrm>
          <a:off x="0" y="0"/>
          <a:ext cx="0" cy="0"/>
          <a:chOff x="0" y="0"/>
          <a:chExt cx="0" cy="0"/>
        </a:xfrm>
      </p:grpSpPr>
      <p:sp>
        <p:nvSpPr>
          <p:cNvPr id="6107" name="Google Shape;6107;g353d95b352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8" name="Google Shape;6108;g353d95b352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2"/>
        <p:cNvGrpSpPr/>
        <p:nvPr/>
      </p:nvGrpSpPr>
      <p:grpSpPr>
        <a:xfrm>
          <a:off x="0" y="0"/>
          <a:ext cx="0" cy="0"/>
          <a:chOff x="0" y="0"/>
          <a:chExt cx="0" cy="0"/>
        </a:xfrm>
      </p:grpSpPr>
      <p:sp>
        <p:nvSpPr>
          <p:cNvPr id="6113" name="Google Shape;6113;g31ee44c59c1_1_6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4" name="Google Shape;6114;g31ee44c59c1_1_6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Looking at our project requirements, </a:t>
            </a:r>
            <a:r>
              <a:rPr lang="en" sz="1600">
                <a:solidFill>
                  <a:schemeClr val="dk1"/>
                </a:solidFill>
              </a:rPr>
              <a:t>Our goal was create a user friendly app for those without experience making database queries, while still allowing for advanced users who want to create custom queries. </a:t>
            </a:r>
            <a:br>
              <a:rPr lang="en" sz="1600">
                <a:solidFill>
                  <a:schemeClr val="dk1"/>
                </a:solidFill>
              </a:rPr>
            </a:br>
            <a:endParaRPr sz="1600">
              <a:solidFill>
                <a:schemeClr val="dk1"/>
              </a:solidFill>
            </a:endParaRPr>
          </a:p>
          <a:p>
            <a:pPr marL="0" lvl="0" indent="0" algn="l" rtl="0">
              <a:spcBef>
                <a:spcPts val="0"/>
              </a:spcBef>
              <a:spcAft>
                <a:spcPts val="0"/>
              </a:spcAft>
              <a:buNone/>
            </a:pPr>
            <a:r>
              <a:rPr lang="en" sz="1600" b="1">
                <a:solidFill>
                  <a:schemeClr val="dk1"/>
                </a:solidFill>
              </a:rPr>
              <a:t>Functionally, </a:t>
            </a:r>
            <a:endParaRPr sz="1600" b="1">
              <a:solidFill>
                <a:schemeClr val="dk1"/>
              </a:solidFill>
            </a:endParaRPr>
          </a:p>
          <a:p>
            <a:pPr marL="0" lvl="0" indent="0" algn="l" rtl="0">
              <a:spcBef>
                <a:spcPts val="0"/>
              </a:spcBef>
              <a:spcAft>
                <a:spcPts val="0"/>
              </a:spcAft>
              <a:buNone/>
            </a:pPr>
            <a:r>
              <a:rPr lang="en" sz="1600">
                <a:solidFill>
                  <a:schemeClr val="dk1"/>
                </a:solidFill>
              </a:rPr>
              <a:t>Correctly import dataset CSV files into an SQL database. </a:t>
            </a:r>
            <a:endParaRPr sz="1600">
              <a:solidFill>
                <a:schemeClr val="dk1"/>
              </a:solidFill>
            </a:endParaRPr>
          </a:p>
          <a:p>
            <a:pPr marL="0" lvl="0" indent="0" algn="l" rtl="0">
              <a:spcBef>
                <a:spcPts val="0"/>
              </a:spcBef>
              <a:spcAft>
                <a:spcPts val="0"/>
              </a:spcAft>
              <a:buNone/>
            </a:pPr>
            <a:r>
              <a:rPr lang="en" sz="1600">
                <a:solidFill>
                  <a:schemeClr val="dk1"/>
                </a:solidFill>
              </a:rPr>
              <a:t>Generate proper SQL queries from natural language.</a:t>
            </a:r>
            <a:endParaRPr sz="1600">
              <a:solidFill>
                <a:schemeClr val="dk1"/>
              </a:solidFill>
            </a:endParaRPr>
          </a:p>
          <a:p>
            <a:pPr marL="0" lvl="0" indent="0" algn="l" rtl="0">
              <a:spcBef>
                <a:spcPts val="0"/>
              </a:spcBef>
              <a:spcAft>
                <a:spcPts val="0"/>
              </a:spcAft>
              <a:buNone/>
            </a:pPr>
            <a:r>
              <a:rPr lang="en" sz="1600">
                <a:solidFill>
                  <a:schemeClr val="dk1"/>
                </a:solidFill>
              </a:rPr>
              <a:t>Queries can also be saved to a collection for future use. </a:t>
            </a:r>
            <a:endParaRPr sz="1600">
              <a:solidFill>
                <a:schemeClr val="dk1"/>
              </a:solidFill>
            </a:endParaRPr>
          </a:p>
          <a:p>
            <a:pPr marL="0" lvl="0" indent="0" algn="l" rtl="0">
              <a:spcBef>
                <a:spcPts val="0"/>
              </a:spcBef>
              <a:spcAft>
                <a:spcPts val="0"/>
              </a:spcAft>
              <a:buNone/>
            </a:pPr>
            <a:endParaRPr sz="1600"/>
          </a:p>
          <a:p>
            <a:pPr marL="0" lvl="0" indent="0" algn="l" rtl="0">
              <a:spcBef>
                <a:spcPts val="0"/>
              </a:spcBef>
              <a:spcAft>
                <a:spcPts val="0"/>
              </a:spcAft>
              <a:buNone/>
            </a:pPr>
            <a:r>
              <a:rPr lang="en" sz="1600" b="1"/>
              <a:t>Non-functionally</a:t>
            </a:r>
            <a:r>
              <a:rPr lang="en" sz="1600"/>
              <a:t>, </a:t>
            </a:r>
            <a:endParaRPr sz="1600"/>
          </a:p>
          <a:p>
            <a:pPr marL="0" lvl="0" indent="0" algn="l" rtl="0">
              <a:spcBef>
                <a:spcPts val="0"/>
              </a:spcBef>
              <a:spcAft>
                <a:spcPts val="0"/>
              </a:spcAft>
              <a:buNone/>
            </a:pPr>
            <a:r>
              <a:rPr lang="en" sz="1600"/>
              <a:t>Application needs to be easy </a:t>
            </a:r>
            <a:r>
              <a:rPr lang="en" sz="1600">
                <a:solidFill>
                  <a:schemeClr val="dk1"/>
                </a:solidFill>
              </a:rPr>
              <a:t>for the users </a:t>
            </a:r>
            <a:r>
              <a:rPr lang="en" sz="1600"/>
              <a:t>to understand and navigate, </a:t>
            </a:r>
            <a:endParaRPr sz="1600"/>
          </a:p>
          <a:p>
            <a:pPr marL="0" lvl="0" indent="0" algn="l" rtl="0">
              <a:spcBef>
                <a:spcPts val="0"/>
              </a:spcBef>
              <a:spcAft>
                <a:spcPts val="0"/>
              </a:spcAft>
              <a:buNone/>
            </a:pPr>
            <a:r>
              <a:rPr lang="en" sz="1600"/>
              <a:t>efficient in its retrieval of data from the database, </a:t>
            </a:r>
            <a:endParaRPr sz="1600"/>
          </a:p>
          <a:p>
            <a:pPr marL="0" lvl="0" indent="0" algn="l" rtl="0">
              <a:spcBef>
                <a:spcPts val="0"/>
              </a:spcBef>
              <a:spcAft>
                <a:spcPts val="0"/>
              </a:spcAft>
              <a:buNone/>
            </a:pPr>
            <a:r>
              <a:rPr lang="en" sz="1600"/>
              <a:t>and clear presentation of that information. </a:t>
            </a:r>
            <a:br>
              <a:rPr lang="en" sz="1600"/>
            </a:br>
            <a:r>
              <a:rPr lang="en" sz="1600"/>
              <a:t>Encrypted for secure data in motion and at rest</a:t>
            </a:r>
            <a:endParaRPr sz="16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35157765efa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35157765ef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Resource Requirements</a:t>
            </a:r>
            <a:r>
              <a:rPr lang="en" sz="1600"/>
              <a:t> for our application are pretty dependent on use case, meaning if a user has advanced needs, they will likely need a more advanced system to accommodate them.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Following that, they will need enough storage to host their database, either locally or remotely.</a:t>
            </a:r>
            <a:endParaRPr sz="1600"/>
          </a:p>
          <a:p>
            <a:pPr marL="0" lvl="0" indent="0" algn="l" rtl="0">
              <a:spcBef>
                <a:spcPts val="0"/>
              </a:spcBef>
              <a:spcAft>
                <a:spcPts val="0"/>
              </a:spcAft>
              <a:buNone/>
            </a:pPr>
            <a:r>
              <a:rPr lang="en" sz="1600"/>
              <a:t>They will need a system capable of running the application. Simple use cases will have low system requirements, while more advanced applications will require more resources. More system resources like memory and processing power will produce faster application performance.</a:t>
            </a:r>
            <a:endParaRPr sz="1600"/>
          </a:p>
          <a:p>
            <a:pPr marL="0" lvl="0" indent="0" algn="l" rtl="0">
              <a:spcBef>
                <a:spcPts val="0"/>
              </a:spcBef>
              <a:spcAft>
                <a:spcPts val="0"/>
              </a:spcAft>
              <a:buNone/>
            </a:pPr>
            <a:r>
              <a:rPr lang="en" sz="1600"/>
              <a:t>And, optionally, if a user desires to use our NLP query assistance feature, they will need an OpenAI key to connect a GPT model to power it.</a:t>
            </a: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7"/>
        <p:cNvGrpSpPr/>
        <p:nvPr/>
      </p:nvGrpSpPr>
      <p:grpSpPr>
        <a:xfrm>
          <a:off x="0" y="0"/>
          <a:ext cx="0" cy="0"/>
          <a:chOff x="0" y="0"/>
          <a:chExt cx="0" cy="0"/>
        </a:xfrm>
      </p:grpSpPr>
      <p:sp>
        <p:nvSpPr>
          <p:cNvPr id="6128" name="Google Shape;6128;g321004443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9" name="Google Shape;6129;g321004443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onto some of the risk factors affecting our project.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Missing deadlines is countered with regular and quality communication with each other and our advisor.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Difficulties with software pieces are mitigated by using well documented tech, and having options available if parts aren't meshing well.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Because of the large amounts of data being searched and fetched, performance may be slow. This is somewhat outside our scope to fix, but possible fixes could be indexing important data columns for quicker searching.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And lastly, due to the slight unpredictability of using an NLP based on user input, results may not be 100% accurate 100% of the time. We will spend time thoroughly testing and training the AI to generate queries in the correct format.</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1396950" y="1132925"/>
            <a:ext cx="6350100" cy="1870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b="1">
                <a:latin typeface="Syne"/>
                <a:ea typeface="Syne"/>
                <a:cs typeface="Syne"/>
                <a:sym typeface="Sy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307600" y="3154925"/>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Cabin"/>
                <a:ea typeface="Cabin"/>
                <a:cs typeface="Cabin"/>
                <a:sym typeface="Cab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 name="Google Shape;13;p2"/>
          <p:cNvGrpSpPr/>
          <p:nvPr/>
        </p:nvGrpSpPr>
        <p:grpSpPr>
          <a:xfrm>
            <a:off x="276" y="80"/>
            <a:ext cx="9353198" cy="5143461"/>
            <a:chOff x="-26474475" y="-7233075"/>
            <a:chExt cx="6827650" cy="3754625"/>
          </a:xfrm>
        </p:grpSpPr>
        <p:sp>
          <p:nvSpPr>
            <p:cNvPr id="14" name="Google Shape;14;p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2"/>
          <p:cNvSpPr/>
          <p:nvPr/>
        </p:nvSpPr>
        <p:spPr>
          <a:xfrm flipH="1">
            <a:off x="0" y="399527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41"/>
        <p:cNvGrpSpPr/>
        <p:nvPr/>
      </p:nvGrpSpPr>
      <p:grpSpPr>
        <a:xfrm>
          <a:off x="0" y="0"/>
          <a:ext cx="0" cy="0"/>
          <a:chOff x="0" y="0"/>
          <a:chExt cx="0" cy="0"/>
        </a:xfrm>
      </p:grpSpPr>
      <p:pic>
        <p:nvPicPr>
          <p:cNvPr id="1542" name="Google Shape;1542;p1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43" name="Google Shape;1543;p11"/>
          <p:cNvGrpSpPr/>
          <p:nvPr/>
        </p:nvGrpSpPr>
        <p:grpSpPr>
          <a:xfrm>
            <a:off x="276" y="80"/>
            <a:ext cx="9353198" cy="5143461"/>
            <a:chOff x="-26474475" y="-7233075"/>
            <a:chExt cx="6827650" cy="3754625"/>
          </a:xfrm>
        </p:grpSpPr>
        <p:sp>
          <p:nvSpPr>
            <p:cNvPr id="1544" name="Google Shape;1544;p11"/>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1"/>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1"/>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1"/>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1"/>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1"/>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1"/>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1"/>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1"/>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1"/>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1"/>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1"/>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1"/>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1"/>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1"/>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1"/>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1"/>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1"/>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1"/>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1"/>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1"/>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1"/>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11"/>
          <p:cNvSpPr txBox="1">
            <a:spLocks noGrp="1"/>
          </p:cNvSpPr>
          <p:nvPr>
            <p:ph type="title" hasCustomPrompt="1"/>
          </p:nvPr>
        </p:nvSpPr>
        <p:spPr>
          <a:xfrm>
            <a:off x="1284000" y="1529375"/>
            <a:ext cx="6576000" cy="11991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2" name="Google Shape;1792;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793" name="Google Shape;1793;p11"/>
          <p:cNvGrpSpPr/>
          <p:nvPr/>
        </p:nvGrpSpPr>
        <p:grpSpPr>
          <a:xfrm>
            <a:off x="-144025" y="-95256"/>
            <a:ext cx="9794264" cy="5732894"/>
            <a:chOff x="-144025" y="-95256"/>
            <a:chExt cx="9794264" cy="5732894"/>
          </a:xfrm>
        </p:grpSpPr>
        <p:sp>
          <p:nvSpPr>
            <p:cNvPr id="1794" name="Google Shape;1794;p11"/>
            <p:cNvSpPr/>
            <p:nvPr/>
          </p:nvSpPr>
          <p:spPr>
            <a:xfrm>
              <a:off x="-144025" y="-95256"/>
              <a:ext cx="1873689" cy="148474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flipH="1">
              <a:off x="7776550" y="4152894"/>
              <a:ext cx="1873689" cy="148474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1797"/>
        <p:cNvGrpSpPr/>
        <p:nvPr/>
      </p:nvGrpSpPr>
      <p:grpSpPr>
        <a:xfrm>
          <a:off x="0" y="0"/>
          <a:ext cx="0" cy="0"/>
          <a:chOff x="0" y="0"/>
          <a:chExt cx="0" cy="0"/>
        </a:xfrm>
      </p:grpSpPr>
      <p:sp>
        <p:nvSpPr>
          <p:cNvPr id="1798" name="Google Shape;1798;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799"/>
        <p:cNvGrpSpPr/>
        <p:nvPr/>
      </p:nvGrpSpPr>
      <p:grpSpPr>
        <a:xfrm>
          <a:off x="0" y="0"/>
          <a:ext cx="0" cy="0"/>
          <a:chOff x="0" y="0"/>
          <a:chExt cx="0" cy="0"/>
        </a:xfrm>
      </p:grpSpPr>
      <p:pic>
        <p:nvPicPr>
          <p:cNvPr id="1800" name="Google Shape;1800;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801" name="Google Shape;180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02" name="Google Shape;1802;p13"/>
          <p:cNvSpPr txBox="1">
            <a:spLocks noGrp="1"/>
          </p:cNvSpPr>
          <p:nvPr>
            <p:ph type="subTitle" idx="1"/>
          </p:nvPr>
        </p:nvSpPr>
        <p:spPr>
          <a:xfrm>
            <a:off x="720000"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3" name="Google Shape;1803;p13"/>
          <p:cNvSpPr txBox="1">
            <a:spLocks noGrp="1"/>
          </p:cNvSpPr>
          <p:nvPr>
            <p:ph type="subTitle" idx="2"/>
          </p:nvPr>
        </p:nvSpPr>
        <p:spPr>
          <a:xfrm>
            <a:off x="3337525"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4" name="Google Shape;1804;p13"/>
          <p:cNvSpPr txBox="1">
            <a:spLocks noGrp="1"/>
          </p:cNvSpPr>
          <p:nvPr>
            <p:ph type="subTitle" idx="3"/>
          </p:nvPr>
        </p:nvSpPr>
        <p:spPr>
          <a:xfrm>
            <a:off x="720000"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5" name="Google Shape;1805;p13"/>
          <p:cNvSpPr txBox="1">
            <a:spLocks noGrp="1"/>
          </p:cNvSpPr>
          <p:nvPr>
            <p:ph type="subTitle" idx="4"/>
          </p:nvPr>
        </p:nvSpPr>
        <p:spPr>
          <a:xfrm>
            <a:off x="3337525"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6" name="Google Shape;1806;p13"/>
          <p:cNvSpPr txBox="1">
            <a:spLocks noGrp="1"/>
          </p:cNvSpPr>
          <p:nvPr>
            <p:ph type="subTitle" idx="5"/>
          </p:nvPr>
        </p:nvSpPr>
        <p:spPr>
          <a:xfrm>
            <a:off x="5955025" y="2116975"/>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7" name="Google Shape;1807;p13"/>
          <p:cNvSpPr txBox="1">
            <a:spLocks noGrp="1"/>
          </p:cNvSpPr>
          <p:nvPr>
            <p:ph type="subTitle" idx="6"/>
          </p:nvPr>
        </p:nvSpPr>
        <p:spPr>
          <a:xfrm>
            <a:off x="5955025" y="3957300"/>
            <a:ext cx="2469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8" name="Google Shape;1808;p13"/>
          <p:cNvSpPr txBox="1">
            <a:spLocks noGrp="1"/>
          </p:cNvSpPr>
          <p:nvPr>
            <p:ph type="title" idx="7" hasCustomPrompt="1"/>
          </p:nvPr>
        </p:nvSpPr>
        <p:spPr>
          <a:xfrm>
            <a:off x="1587150"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9" name="Google Shape;1809;p13"/>
          <p:cNvSpPr txBox="1">
            <a:spLocks noGrp="1"/>
          </p:cNvSpPr>
          <p:nvPr>
            <p:ph type="title" idx="8" hasCustomPrompt="1"/>
          </p:nvPr>
        </p:nvSpPr>
        <p:spPr>
          <a:xfrm>
            <a:off x="1587150"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0" name="Google Shape;1810;p13"/>
          <p:cNvSpPr txBox="1">
            <a:spLocks noGrp="1"/>
          </p:cNvSpPr>
          <p:nvPr>
            <p:ph type="title" idx="9" hasCustomPrompt="1"/>
          </p:nvPr>
        </p:nvSpPr>
        <p:spPr>
          <a:xfrm>
            <a:off x="4204675"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1" name="Google Shape;1811;p13"/>
          <p:cNvSpPr txBox="1">
            <a:spLocks noGrp="1"/>
          </p:cNvSpPr>
          <p:nvPr>
            <p:ph type="title" idx="13" hasCustomPrompt="1"/>
          </p:nvPr>
        </p:nvSpPr>
        <p:spPr>
          <a:xfrm>
            <a:off x="4204675"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2" name="Google Shape;1812;p13"/>
          <p:cNvSpPr txBox="1">
            <a:spLocks noGrp="1"/>
          </p:cNvSpPr>
          <p:nvPr>
            <p:ph type="title" idx="14" hasCustomPrompt="1"/>
          </p:nvPr>
        </p:nvSpPr>
        <p:spPr>
          <a:xfrm>
            <a:off x="6822175" y="1344783"/>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3" name="Google Shape;1813;p13"/>
          <p:cNvSpPr txBox="1">
            <a:spLocks noGrp="1"/>
          </p:cNvSpPr>
          <p:nvPr>
            <p:ph type="title" idx="15" hasCustomPrompt="1"/>
          </p:nvPr>
        </p:nvSpPr>
        <p:spPr>
          <a:xfrm>
            <a:off x="6822175" y="3185116"/>
            <a:ext cx="734700" cy="447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2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4" name="Google Shape;1814;p13"/>
          <p:cNvSpPr txBox="1">
            <a:spLocks noGrp="1"/>
          </p:cNvSpPr>
          <p:nvPr>
            <p:ph type="subTitle" idx="16"/>
          </p:nvPr>
        </p:nvSpPr>
        <p:spPr>
          <a:xfrm>
            <a:off x="720000"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5" name="Google Shape;1815;p13"/>
          <p:cNvSpPr txBox="1">
            <a:spLocks noGrp="1"/>
          </p:cNvSpPr>
          <p:nvPr>
            <p:ph type="subTitle" idx="17"/>
          </p:nvPr>
        </p:nvSpPr>
        <p:spPr>
          <a:xfrm>
            <a:off x="3337525"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6" name="Google Shape;1816;p13"/>
          <p:cNvSpPr txBox="1">
            <a:spLocks noGrp="1"/>
          </p:cNvSpPr>
          <p:nvPr>
            <p:ph type="subTitle" idx="18"/>
          </p:nvPr>
        </p:nvSpPr>
        <p:spPr>
          <a:xfrm>
            <a:off x="5955025" y="18279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7" name="Google Shape;1817;p13"/>
          <p:cNvSpPr txBox="1">
            <a:spLocks noGrp="1"/>
          </p:cNvSpPr>
          <p:nvPr>
            <p:ph type="subTitle" idx="19"/>
          </p:nvPr>
        </p:nvSpPr>
        <p:spPr>
          <a:xfrm>
            <a:off x="720000"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8" name="Google Shape;1818;p13"/>
          <p:cNvSpPr txBox="1">
            <a:spLocks noGrp="1"/>
          </p:cNvSpPr>
          <p:nvPr>
            <p:ph type="subTitle" idx="20"/>
          </p:nvPr>
        </p:nvSpPr>
        <p:spPr>
          <a:xfrm>
            <a:off x="3337525"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9" name="Google Shape;1819;p13"/>
          <p:cNvSpPr txBox="1">
            <a:spLocks noGrp="1"/>
          </p:cNvSpPr>
          <p:nvPr>
            <p:ph type="subTitle" idx="21"/>
          </p:nvPr>
        </p:nvSpPr>
        <p:spPr>
          <a:xfrm>
            <a:off x="5955025" y="3744575"/>
            <a:ext cx="24690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Candal"/>
                <a:ea typeface="Candal"/>
                <a:cs typeface="Candal"/>
                <a:sym typeface="Canda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820" name="Google Shape;1820;p13"/>
          <p:cNvGrpSpPr/>
          <p:nvPr/>
        </p:nvGrpSpPr>
        <p:grpSpPr>
          <a:xfrm flipH="1">
            <a:off x="276" y="80"/>
            <a:ext cx="9353198" cy="5143461"/>
            <a:chOff x="276" y="80"/>
            <a:chExt cx="9353198" cy="5143461"/>
          </a:xfrm>
        </p:grpSpPr>
        <p:sp>
          <p:nvSpPr>
            <p:cNvPr id="1821" name="Google Shape;1821;p1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13"/>
          <p:cNvGrpSpPr/>
          <p:nvPr/>
        </p:nvGrpSpPr>
        <p:grpSpPr>
          <a:xfrm>
            <a:off x="286940" y="634230"/>
            <a:ext cx="8670261" cy="3888338"/>
            <a:chOff x="286940" y="634230"/>
            <a:chExt cx="8670261" cy="3888338"/>
          </a:xfrm>
        </p:grpSpPr>
        <p:grpSp>
          <p:nvGrpSpPr>
            <p:cNvPr id="1917" name="Google Shape;1917;p13"/>
            <p:cNvGrpSpPr/>
            <p:nvPr/>
          </p:nvGrpSpPr>
          <p:grpSpPr>
            <a:xfrm>
              <a:off x="286940" y="634230"/>
              <a:ext cx="383511" cy="383488"/>
              <a:chOff x="-25134800" y="-6360725"/>
              <a:chExt cx="424050" cy="424025"/>
            </a:xfrm>
          </p:grpSpPr>
          <p:sp>
            <p:nvSpPr>
              <p:cNvPr id="1918" name="Google Shape;1918;p1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2" name="Google Shape;1922;p13"/>
            <p:cNvGrpSpPr/>
            <p:nvPr/>
          </p:nvGrpSpPr>
          <p:grpSpPr>
            <a:xfrm>
              <a:off x="8573690" y="4139080"/>
              <a:ext cx="383511" cy="383488"/>
              <a:chOff x="-25134800" y="-6360725"/>
              <a:chExt cx="424050" cy="424025"/>
            </a:xfrm>
          </p:grpSpPr>
          <p:sp>
            <p:nvSpPr>
              <p:cNvPr id="1923" name="Google Shape;1923;p1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7" name="Google Shape;192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28"/>
        <p:cNvGrpSpPr/>
        <p:nvPr/>
      </p:nvGrpSpPr>
      <p:grpSpPr>
        <a:xfrm>
          <a:off x="0" y="0"/>
          <a:ext cx="0" cy="0"/>
          <a:chOff x="0" y="0"/>
          <a:chExt cx="0" cy="0"/>
        </a:xfrm>
      </p:grpSpPr>
      <p:pic>
        <p:nvPicPr>
          <p:cNvPr id="1929" name="Google Shape;1929;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30" name="Google Shape;1930;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14"/>
          <p:cNvGrpSpPr/>
          <p:nvPr/>
        </p:nvGrpSpPr>
        <p:grpSpPr>
          <a:xfrm>
            <a:off x="-14298" y="-31167"/>
            <a:ext cx="9234549" cy="5210597"/>
            <a:chOff x="-14298" y="-31167"/>
            <a:chExt cx="9234549" cy="5210597"/>
          </a:xfrm>
        </p:grpSpPr>
        <p:sp>
          <p:nvSpPr>
            <p:cNvPr id="1932" name="Google Shape;1932;p1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14"/>
          <p:cNvGrpSpPr/>
          <p:nvPr/>
        </p:nvGrpSpPr>
        <p:grpSpPr>
          <a:xfrm>
            <a:off x="127100" y="159578"/>
            <a:ext cx="8895132" cy="4797295"/>
            <a:chOff x="127100" y="159578"/>
            <a:chExt cx="8895132" cy="4797295"/>
          </a:xfrm>
        </p:grpSpPr>
        <p:grpSp>
          <p:nvGrpSpPr>
            <p:cNvPr id="2127" name="Google Shape;2127;p14"/>
            <p:cNvGrpSpPr/>
            <p:nvPr/>
          </p:nvGrpSpPr>
          <p:grpSpPr>
            <a:xfrm>
              <a:off x="8515450" y="159578"/>
              <a:ext cx="506782" cy="506795"/>
              <a:chOff x="-25134800" y="-6360725"/>
              <a:chExt cx="424050" cy="424025"/>
            </a:xfrm>
          </p:grpSpPr>
          <p:sp>
            <p:nvSpPr>
              <p:cNvPr id="2128" name="Google Shape;2128;p1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14"/>
            <p:cNvGrpSpPr/>
            <p:nvPr/>
          </p:nvGrpSpPr>
          <p:grpSpPr>
            <a:xfrm>
              <a:off x="127100" y="4450078"/>
              <a:ext cx="506782" cy="506795"/>
              <a:chOff x="-25134800" y="-6360725"/>
              <a:chExt cx="424050" cy="424025"/>
            </a:xfrm>
          </p:grpSpPr>
          <p:sp>
            <p:nvSpPr>
              <p:cNvPr id="2133" name="Google Shape;2133;p1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37" name="Google Shape;2137;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138"/>
        <p:cNvGrpSpPr/>
        <p:nvPr/>
      </p:nvGrpSpPr>
      <p:grpSpPr>
        <a:xfrm>
          <a:off x="0" y="0"/>
          <a:ext cx="0" cy="0"/>
          <a:chOff x="0" y="0"/>
          <a:chExt cx="0" cy="0"/>
        </a:xfrm>
      </p:grpSpPr>
      <p:pic>
        <p:nvPicPr>
          <p:cNvPr id="2139" name="Google Shape;2139;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40" name="Google Shape;214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141" name="Google Shape;2141;p15"/>
          <p:cNvGrpSpPr/>
          <p:nvPr/>
        </p:nvGrpSpPr>
        <p:grpSpPr>
          <a:xfrm>
            <a:off x="276" y="80"/>
            <a:ext cx="9353198" cy="5143461"/>
            <a:chOff x="276" y="80"/>
            <a:chExt cx="9353198" cy="5143461"/>
          </a:xfrm>
        </p:grpSpPr>
        <p:sp>
          <p:nvSpPr>
            <p:cNvPr id="2142" name="Google Shape;2142;p1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15"/>
          <p:cNvGrpSpPr/>
          <p:nvPr/>
        </p:nvGrpSpPr>
        <p:grpSpPr>
          <a:xfrm>
            <a:off x="-368725" y="-279012"/>
            <a:ext cx="9288800" cy="5126939"/>
            <a:chOff x="-368725" y="-279012"/>
            <a:chExt cx="9288800" cy="5126939"/>
          </a:xfrm>
        </p:grpSpPr>
        <p:sp>
          <p:nvSpPr>
            <p:cNvPr id="2238" name="Google Shape;2238;p15"/>
            <p:cNvSpPr/>
            <p:nvPr/>
          </p:nvSpPr>
          <p:spPr>
            <a:xfrm flipH="1">
              <a:off x="-368725" y="-279012"/>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p:nvPr/>
          </p:nvSpPr>
          <p:spPr>
            <a:xfrm>
              <a:off x="8496534" y="45123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0" name="Google Shape;2240;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2241"/>
        <p:cNvGrpSpPr/>
        <p:nvPr/>
      </p:nvGrpSpPr>
      <p:grpSpPr>
        <a:xfrm>
          <a:off x="0" y="0"/>
          <a:ext cx="0" cy="0"/>
          <a:chOff x="0" y="0"/>
          <a:chExt cx="0" cy="0"/>
        </a:xfrm>
      </p:grpSpPr>
      <p:pic>
        <p:nvPicPr>
          <p:cNvPr id="2242" name="Google Shape;2242;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2243" name="Google Shape;2243;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44" name="Google Shape;2244;p16"/>
          <p:cNvGrpSpPr/>
          <p:nvPr/>
        </p:nvGrpSpPr>
        <p:grpSpPr>
          <a:xfrm rot="10800000" flipH="1">
            <a:off x="276" y="80"/>
            <a:ext cx="9353198" cy="5095583"/>
            <a:chOff x="276" y="80"/>
            <a:chExt cx="9353198" cy="5095583"/>
          </a:xfrm>
        </p:grpSpPr>
        <p:sp>
          <p:nvSpPr>
            <p:cNvPr id="2245" name="Google Shape;2245;p1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6"/>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6"/>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6"/>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6"/>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6"/>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6"/>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6"/>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6"/>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6"/>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6"/>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6"/>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6"/>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6"/>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6"/>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6"/>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6"/>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6"/>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6"/>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6"/>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6"/>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6"/>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6"/>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6"/>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6"/>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6"/>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6"/>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6"/>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6"/>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6"/>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6"/>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6"/>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6"/>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6"/>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6"/>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6"/>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6"/>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6"/>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6"/>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6"/>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6"/>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6"/>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6"/>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6"/>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6"/>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6"/>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6"/>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6"/>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6"/>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0" name="Google Shape;2390;p16"/>
          <p:cNvSpPr/>
          <p:nvPr/>
        </p:nvSpPr>
        <p:spPr>
          <a:xfrm>
            <a:off x="8496534" y="1094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1" name="Google Shape;2391;p16"/>
          <p:cNvGrpSpPr/>
          <p:nvPr/>
        </p:nvGrpSpPr>
        <p:grpSpPr>
          <a:xfrm flipH="1">
            <a:off x="127100" y="159578"/>
            <a:ext cx="8895132" cy="4797295"/>
            <a:chOff x="127100" y="159578"/>
            <a:chExt cx="8895132" cy="4797295"/>
          </a:xfrm>
        </p:grpSpPr>
        <p:grpSp>
          <p:nvGrpSpPr>
            <p:cNvPr id="2392" name="Google Shape;2392;p16"/>
            <p:cNvGrpSpPr/>
            <p:nvPr/>
          </p:nvGrpSpPr>
          <p:grpSpPr>
            <a:xfrm>
              <a:off x="8515450" y="159578"/>
              <a:ext cx="506782" cy="506795"/>
              <a:chOff x="-25134800" y="-6360725"/>
              <a:chExt cx="424050" cy="424025"/>
            </a:xfrm>
          </p:grpSpPr>
          <p:sp>
            <p:nvSpPr>
              <p:cNvPr id="2393" name="Google Shape;2393;p1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7" name="Google Shape;2397;p16"/>
            <p:cNvGrpSpPr/>
            <p:nvPr/>
          </p:nvGrpSpPr>
          <p:grpSpPr>
            <a:xfrm>
              <a:off x="127100" y="4450078"/>
              <a:ext cx="506782" cy="506795"/>
              <a:chOff x="-25134800" y="-6360725"/>
              <a:chExt cx="424050" cy="424025"/>
            </a:xfrm>
          </p:grpSpPr>
          <p:sp>
            <p:nvSpPr>
              <p:cNvPr id="2398" name="Google Shape;2398;p1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2" name="Google Shape;2402;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403"/>
        <p:cNvGrpSpPr/>
        <p:nvPr/>
      </p:nvGrpSpPr>
      <p:grpSpPr>
        <a:xfrm>
          <a:off x="0" y="0"/>
          <a:ext cx="0" cy="0"/>
          <a:chOff x="0" y="0"/>
          <a:chExt cx="0" cy="0"/>
        </a:xfrm>
      </p:grpSpPr>
      <p:pic>
        <p:nvPicPr>
          <p:cNvPr id="2404" name="Google Shape;2404;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05" name="Google Shape;240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6" name="Google Shape;2406;p17"/>
          <p:cNvSpPr txBox="1">
            <a:spLocks noGrp="1"/>
          </p:cNvSpPr>
          <p:nvPr>
            <p:ph type="body" idx="1"/>
          </p:nvPr>
        </p:nvSpPr>
        <p:spPr>
          <a:xfrm>
            <a:off x="720000" y="1215748"/>
            <a:ext cx="7704000" cy="670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407" name="Google Shape;2407;p17"/>
          <p:cNvGrpSpPr/>
          <p:nvPr/>
        </p:nvGrpSpPr>
        <p:grpSpPr>
          <a:xfrm>
            <a:off x="276" y="80"/>
            <a:ext cx="9353198" cy="5143461"/>
            <a:chOff x="276" y="80"/>
            <a:chExt cx="9353198" cy="5143461"/>
          </a:xfrm>
        </p:grpSpPr>
        <p:sp>
          <p:nvSpPr>
            <p:cNvPr id="2408" name="Google Shape;2408;p1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3" name="Google Shape;2503;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2504"/>
        <p:cNvGrpSpPr/>
        <p:nvPr/>
      </p:nvGrpSpPr>
      <p:grpSpPr>
        <a:xfrm>
          <a:off x="0" y="0"/>
          <a:ext cx="0" cy="0"/>
          <a:chOff x="0" y="0"/>
          <a:chExt cx="0" cy="0"/>
        </a:xfrm>
      </p:grpSpPr>
      <p:pic>
        <p:nvPicPr>
          <p:cNvPr id="2505" name="Google Shape;2505;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06" name="Google Shape;250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7" name="Google Shape;2507;p18"/>
          <p:cNvSpPr txBox="1">
            <a:spLocks noGrp="1"/>
          </p:cNvSpPr>
          <p:nvPr>
            <p:ph type="body" idx="1"/>
          </p:nvPr>
        </p:nvSpPr>
        <p:spPr>
          <a:xfrm>
            <a:off x="720000" y="1215741"/>
            <a:ext cx="7704000" cy="3388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508" name="Google Shape;2508;p18"/>
          <p:cNvGrpSpPr/>
          <p:nvPr/>
        </p:nvGrpSpPr>
        <p:grpSpPr>
          <a:xfrm>
            <a:off x="276" y="80"/>
            <a:ext cx="9353198" cy="5143461"/>
            <a:chOff x="276" y="80"/>
            <a:chExt cx="9353198" cy="5143461"/>
          </a:xfrm>
        </p:grpSpPr>
        <p:sp>
          <p:nvSpPr>
            <p:cNvPr id="2509" name="Google Shape;2509;p18"/>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8"/>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8"/>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8"/>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8"/>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8"/>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8"/>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8"/>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8"/>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8"/>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8"/>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8"/>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8"/>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8"/>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8"/>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8"/>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8"/>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8"/>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8"/>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8"/>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8"/>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8"/>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8"/>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8"/>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8"/>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8"/>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8"/>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8"/>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8"/>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8"/>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8"/>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8"/>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8"/>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8"/>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8"/>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8"/>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8"/>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8"/>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8"/>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8"/>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8"/>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8"/>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8"/>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8"/>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8"/>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8"/>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8"/>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8"/>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8"/>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8"/>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8"/>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8"/>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8"/>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8"/>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8"/>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8"/>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8"/>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8"/>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8"/>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8"/>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8"/>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8"/>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8"/>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8"/>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8"/>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8"/>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8"/>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8"/>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8"/>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8"/>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8"/>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8"/>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8"/>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8"/>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8"/>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8"/>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8"/>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8"/>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8"/>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8"/>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8"/>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8"/>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8"/>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8"/>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8"/>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8"/>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8"/>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8"/>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8"/>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8"/>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8"/>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8"/>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8"/>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8"/>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8"/>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4" name="Google Shape;260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605"/>
        <p:cNvGrpSpPr/>
        <p:nvPr/>
      </p:nvGrpSpPr>
      <p:grpSpPr>
        <a:xfrm>
          <a:off x="0" y="0"/>
          <a:ext cx="0" cy="0"/>
          <a:chOff x="0" y="0"/>
          <a:chExt cx="0" cy="0"/>
        </a:xfrm>
      </p:grpSpPr>
      <p:pic>
        <p:nvPicPr>
          <p:cNvPr id="2606" name="Google Shape;2606;p1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07" name="Google Shape;2607;p19"/>
          <p:cNvGrpSpPr/>
          <p:nvPr/>
        </p:nvGrpSpPr>
        <p:grpSpPr>
          <a:xfrm>
            <a:off x="276" y="80"/>
            <a:ext cx="9353198" cy="5143461"/>
            <a:chOff x="-26474475" y="-7233075"/>
            <a:chExt cx="6827650" cy="3754625"/>
          </a:xfrm>
        </p:grpSpPr>
        <p:sp>
          <p:nvSpPr>
            <p:cNvPr id="2608" name="Google Shape;2608;p19"/>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9"/>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9"/>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9"/>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9"/>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9"/>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9"/>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9"/>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9"/>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9"/>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9"/>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9"/>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9"/>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9"/>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9"/>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9"/>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9"/>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9"/>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9"/>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9"/>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9"/>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9"/>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9"/>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9"/>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9"/>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9"/>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9"/>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9"/>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9"/>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9"/>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9"/>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9"/>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9"/>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9"/>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9"/>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9"/>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9"/>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9"/>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9"/>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9"/>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9"/>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9"/>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9"/>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9"/>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9"/>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9"/>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9"/>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9"/>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9"/>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9"/>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9"/>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9"/>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9"/>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9"/>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9"/>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9"/>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9"/>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9"/>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9"/>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9"/>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9"/>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9"/>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9"/>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9"/>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9"/>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9"/>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9"/>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9"/>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9"/>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9"/>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9"/>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9"/>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9"/>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9"/>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9"/>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9"/>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9"/>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9"/>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9"/>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9"/>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9"/>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9"/>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9"/>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9"/>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9"/>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9"/>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9"/>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9"/>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9"/>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9"/>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9"/>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9"/>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9"/>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2579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9"/>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9"/>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9"/>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9"/>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9"/>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9"/>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9"/>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9"/>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9"/>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9"/>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9"/>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9"/>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9"/>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9"/>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9"/>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9"/>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9"/>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9"/>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9"/>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9"/>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9"/>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9"/>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9"/>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9"/>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9"/>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9"/>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9"/>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9"/>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9"/>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9"/>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9"/>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9"/>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9"/>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9"/>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9"/>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9"/>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9"/>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9"/>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9"/>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9"/>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9"/>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9"/>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9"/>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9"/>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9"/>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9"/>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9"/>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9"/>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9"/>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9"/>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9"/>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9"/>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9"/>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9"/>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9"/>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9"/>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9"/>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9"/>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9"/>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9"/>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9"/>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9"/>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9"/>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9"/>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9"/>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9"/>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9"/>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9"/>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9"/>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9"/>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9"/>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9"/>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9"/>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9"/>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9"/>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9"/>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9"/>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9"/>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9"/>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9"/>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9"/>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9"/>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9"/>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9"/>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9"/>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9"/>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9"/>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9"/>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9"/>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9"/>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9"/>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9"/>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9"/>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9"/>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9"/>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9"/>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9"/>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9"/>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9"/>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9"/>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9"/>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9"/>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9"/>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9"/>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9"/>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9"/>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9"/>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9"/>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9"/>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9"/>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9"/>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9"/>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9"/>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9"/>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9"/>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9"/>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9"/>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9"/>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9"/>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9"/>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9"/>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9"/>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9"/>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9"/>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9"/>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9"/>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9"/>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9"/>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9"/>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9"/>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9"/>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9"/>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9"/>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5" name="Google Shape;2855;p19"/>
          <p:cNvSpPr txBox="1">
            <a:spLocks noGrp="1"/>
          </p:cNvSpPr>
          <p:nvPr>
            <p:ph type="title"/>
          </p:nvPr>
        </p:nvSpPr>
        <p:spPr>
          <a:xfrm>
            <a:off x="2038200" y="2388025"/>
            <a:ext cx="5067600" cy="979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56" name="Google Shape;2856;p19"/>
          <p:cNvSpPr txBox="1">
            <a:spLocks noGrp="1"/>
          </p:cNvSpPr>
          <p:nvPr>
            <p:ph type="title" idx="2" hasCustomPrompt="1"/>
          </p:nvPr>
        </p:nvSpPr>
        <p:spPr>
          <a:xfrm>
            <a:off x="3639750" y="897500"/>
            <a:ext cx="1864500" cy="1433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57" name="Google Shape;2857;p19"/>
          <p:cNvSpPr txBox="1">
            <a:spLocks noGrp="1"/>
          </p:cNvSpPr>
          <p:nvPr>
            <p:ph type="subTitle" idx="1"/>
          </p:nvPr>
        </p:nvSpPr>
        <p:spPr>
          <a:xfrm>
            <a:off x="2038200" y="3367813"/>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58" name="Google Shape;2858;p19"/>
          <p:cNvSpPr/>
          <p:nvPr/>
        </p:nvSpPr>
        <p:spPr>
          <a:xfrm flipH="1">
            <a:off x="50" y="426032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60"/>
        <p:cNvGrpSpPr/>
        <p:nvPr/>
      </p:nvGrpSpPr>
      <p:grpSpPr>
        <a:xfrm>
          <a:off x="0" y="0"/>
          <a:ext cx="0" cy="0"/>
          <a:chOff x="0" y="0"/>
          <a:chExt cx="0" cy="0"/>
        </a:xfrm>
      </p:grpSpPr>
      <p:pic>
        <p:nvPicPr>
          <p:cNvPr id="2861" name="Google Shape;2861;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862" name="Google Shape;2862;p20"/>
          <p:cNvSpPr txBox="1">
            <a:spLocks noGrp="1"/>
          </p:cNvSpPr>
          <p:nvPr>
            <p:ph type="title"/>
          </p:nvPr>
        </p:nvSpPr>
        <p:spPr>
          <a:xfrm>
            <a:off x="1845750" y="3047375"/>
            <a:ext cx="5452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63" name="Google Shape;2863;p20"/>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864" name="Google Shape;2864;p20"/>
          <p:cNvGrpSpPr/>
          <p:nvPr/>
        </p:nvGrpSpPr>
        <p:grpSpPr>
          <a:xfrm>
            <a:off x="276" y="80"/>
            <a:ext cx="9353198" cy="5143461"/>
            <a:chOff x="276" y="80"/>
            <a:chExt cx="9353198" cy="5143461"/>
          </a:xfrm>
        </p:grpSpPr>
        <p:sp>
          <p:nvSpPr>
            <p:cNvPr id="2865" name="Google Shape;2865;p20"/>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0"/>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0"/>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0"/>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0"/>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0"/>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0"/>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0"/>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0"/>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0"/>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0"/>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0"/>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0"/>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0"/>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0"/>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0"/>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0"/>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0"/>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0"/>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0"/>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0"/>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0"/>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0"/>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0"/>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0"/>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0"/>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0"/>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0"/>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0"/>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0"/>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0"/>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0"/>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0"/>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0"/>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0"/>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0"/>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0"/>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0"/>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0"/>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0"/>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0"/>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0"/>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0"/>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0"/>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0"/>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0"/>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0"/>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0"/>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0"/>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0"/>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0"/>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0"/>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0"/>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0"/>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0"/>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0"/>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0"/>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0"/>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0"/>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0"/>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0"/>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0"/>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0"/>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0"/>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0"/>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0"/>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0"/>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0"/>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0"/>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0"/>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0"/>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0"/>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0"/>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0"/>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0"/>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0"/>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0"/>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0"/>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0"/>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0"/>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0"/>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0"/>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0"/>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0"/>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0"/>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0"/>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0"/>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0"/>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0"/>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0"/>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0"/>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0"/>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0"/>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0"/>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0"/>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0" name="Google Shape;2960;p20"/>
          <p:cNvSpPr/>
          <p:nvPr/>
        </p:nvSpPr>
        <p:spPr>
          <a:xfrm>
            <a:off x="8383675" y="2052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
        <p:cNvGrpSpPr/>
        <p:nvPr/>
      </p:nvGrpSpPr>
      <p:grpSpPr>
        <a:xfrm>
          <a:off x="0" y="0"/>
          <a:ext cx="0" cy="0"/>
          <a:chOff x="0" y="0"/>
          <a:chExt cx="0" cy="0"/>
        </a:xfrm>
      </p:grpSpPr>
      <p:pic>
        <p:nvPicPr>
          <p:cNvPr id="263" name="Google Shape;263;p3"/>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264" name="Google Shape;264;p3"/>
          <p:cNvGrpSpPr/>
          <p:nvPr/>
        </p:nvGrpSpPr>
        <p:grpSpPr>
          <a:xfrm>
            <a:off x="276" y="80"/>
            <a:ext cx="9353198" cy="5143461"/>
            <a:chOff x="-26474475" y="-7233075"/>
            <a:chExt cx="6827650" cy="3754625"/>
          </a:xfrm>
        </p:grpSpPr>
        <p:sp>
          <p:nvSpPr>
            <p:cNvPr id="265" name="Google Shape;265;p3"/>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2579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3"/>
          <p:cNvSpPr txBox="1">
            <a:spLocks noGrp="1"/>
          </p:cNvSpPr>
          <p:nvPr>
            <p:ph type="title"/>
          </p:nvPr>
        </p:nvSpPr>
        <p:spPr>
          <a:xfrm>
            <a:off x="3210775" y="1874875"/>
            <a:ext cx="5067600" cy="9798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3" name="Google Shape;513;p3"/>
          <p:cNvSpPr txBox="1">
            <a:spLocks noGrp="1"/>
          </p:cNvSpPr>
          <p:nvPr>
            <p:ph type="title" idx="2" hasCustomPrompt="1"/>
          </p:nvPr>
        </p:nvSpPr>
        <p:spPr>
          <a:xfrm>
            <a:off x="1023600" y="1895475"/>
            <a:ext cx="1864500" cy="1433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14" name="Google Shape;514;p3"/>
          <p:cNvSpPr txBox="1">
            <a:spLocks noGrp="1"/>
          </p:cNvSpPr>
          <p:nvPr>
            <p:ph type="subTitle" idx="1"/>
          </p:nvPr>
        </p:nvSpPr>
        <p:spPr>
          <a:xfrm>
            <a:off x="3210775" y="297446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5" name="Google Shape;515;p3"/>
          <p:cNvSpPr/>
          <p:nvPr/>
        </p:nvSpPr>
        <p:spPr>
          <a:xfrm>
            <a:off x="50" y="4497725"/>
            <a:ext cx="9143896" cy="1148225"/>
          </a:xfrm>
          <a:custGeom>
            <a:avLst/>
            <a:gdLst/>
            <a:ahLst/>
            <a:cxnLst/>
            <a:rect l="l" t="t" r="r" b="b"/>
            <a:pathLst>
              <a:path w="345509" h="45929" extrusionOk="0">
                <a:moveTo>
                  <a:pt x="245416" y="1"/>
                </a:moveTo>
                <a:cubicBezTo>
                  <a:pt x="232498" y="9940"/>
                  <a:pt x="219975" y="15533"/>
                  <a:pt x="219975" y="15533"/>
                </a:cubicBezTo>
                <a:cubicBezTo>
                  <a:pt x="219975" y="15533"/>
                  <a:pt x="195412" y="4712"/>
                  <a:pt x="192962" y="4712"/>
                </a:cubicBezTo>
                <a:cubicBezTo>
                  <a:pt x="192887" y="4712"/>
                  <a:pt x="192833" y="4722"/>
                  <a:pt x="192801" y="4742"/>
                </a:cubicBezTo>
                <a:cubicBezTo>
                  <a:pt x="186425" y="8993"/>
                  <a:pt x="130696" y="22442"/>
                  <a:pt x="118295" y="22442"/>
                </a:cubicBezTo>
                <a:cubicBezTo>
                  <a:pt x="118104" y="22442"/>
                  <a:pt x="117924" y="22439"/>
                  <a:pt x="117754" y="22433"/>
                </a:cubicBezTo>
                <a:cubicBezTo>
                  <a:pt x="106538" y="22007"/>
                  <a:pt x="92738" y="16384"/>
                  <a:pt x="91431" y="16384"/>
                </a:cubicBezTo>
                <a:cubicBezTo>
                  <a:pt x="90155" y="16384"/>
                  <a:pt x="70762" y="29788"/>
                  <a:pt x="46142" y="30214"/>
                </a:cubicBezTo>
                <a:cubicBezTo>
                  <a:pt x="45676" y="30222"/>
                  <a:pt x="45212" y="30226"/>
                  <a:pt x="44749" y="30226"/>
                </a:cubicBezTo>
                <a:cubicBezTo>
                  <a:pt x="20378" y="30226"/>
                  <a:pt x="852" y="19423"/>
                  <a:pt x="852" y="19423"/>
                </a:cubicBezTo>
                <a:lnTo>
                  <a:pt x="1" y="45928"/>
                </a:lnTo>
                <a:lnTo>
                  <a:pt x="345509" y="45928"/>
                </a:lnTo>
                <a:lnTo>
                  <a:pt x="345509" y="24591"/>
                </a:lnTo>
                <a:cubicBezTo>
                  <a:pt x="341379" y="25146"/>
                  <a:pt x="337074" y="25385"/>
                  <a:pt x="332727" y="25385"/>
                </a:cubicBezTo>
                <a:cubicBezTo>
                  <a:pt x="306643" y="25385"/>
                  <a:pt x="279064" y="16809"/>
                  <a:pt x="279064" y="16809"/>
                </a:cubicBezTo>
                <a:cubicBezTo>
                  <a:pt x="279064" y="16809"/>
                  <a:pt x="256206" y="8633"/>
                  <a:pt x="245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962"/>
        <p:cNvGrpSpPr/>
        <p:nvPr/>
      </p:nvGrpSpPr>
      <p:grpSpPr>
        <a:xfrm>
          <a:off x="0" y="0"/>
          <a:ext cx="0" cy="0"/>
          <a:chOff x="0" y="0"/>
          <a:chExt cx="0" cy="0"/>
        </a:xfrm>
      </p:grpSpPr>
      <p:pic>
        <p:nvPicPr>
          <p:cNvPr id="2963" name="Google Shape;2963;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64" name="Google Shape;2964;p21"/>
          <p:cNvSpPr txBox="1">
            <a:spLocks noGrp="1"/>
          </p:cNvSpPr>
          <p:nvPr>
            <p:ph type="title"/>
          </p:nvPr>
        </p:nvSpPr>
        <p:spPr>
          <a:xfrm>
            <a:off x="713225" y="1097850"/>
            <a:ext cx="3397800" cy="203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65" name="Google Shape;2965;p21"/>
          <p:cNvSpPr txBox="1">
            <a:spLocks noGrp="1"/>
          </p:cNvSpPr>
          <p:nvPr>
            <p:ph type="subTitle" idx="1"/>
          </p:nvPr>
        </p:nvSpPr>
        <p:spPr>
          <a:xfrm>
            <a:off x="713225" y="3136650"/>
            <a:ext cx="33978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6" name="Google Shape;2966;p21"/>
          <p:cNvSpPr>
            <a:spLocks noGrp="1"/>
          </p:cNvSpPr>
          <p:nvPr>
            <p:ph type="pic" idx="2"/>
          </p:nvPr>
        </p:nvSpPr>
        <p:spPr>
          <a:xfrm>
            <a:off x="4816575" y="943475"/>
            <a:ext cx="3397800" cy="3362400"/>
          </a:xfrm>
          <a:prstGeom prst="ellipse">
            <a:avLst/>
          </a:prstGeom>
          <a:noFill/>
          <a:ln w="28575" cap="flat" cmpd="sng">
            <a:solidFill>
              <a:schemeClr val="lt2"/>
            </a:solidFill>
            <a:prstDash val="solid"/>
            <a:round/>
            <a:headEnd type="none" w="sm" len="sm"/>
            <a:tailEnd type="none" w="sm" len="sm"/>
          </a:ln>
          <a:effectLst>
            <a:outerShdw blurRad="214313" dist="19050" algn="bl" rotWithShape="0">
              <a:schemeClr val="lt2"/>
            </a:outerShdw>
          </a:effectLst>
        </p:spPr>
      </p:sp>
      <p:grpSp>
        <p:nvGrpSpPr>
          <p:cNvPr id="2967" name="Google Shape;2967;p21"/>
          <p:cNvGrpSpPr/>
          <p:nvPr/>
        </p:nvGrpSpPr>
        <p:grpSpPr>
          <a:xfrm flipH="1">
            <a:off x="-14298" y="-31167"/>
            <a:ext cx="9234549" cy="5210597"/>
            <a:chOff x="-14298" y="-31167"/>
            <a:chExt cx="9234549" cy="5210597"/>
          </a:xfrm>
        </p:grpSpPr>
        <p:sp>
          <p:nvSpPr>
            <p:cNvPr id="2968" name="Google Shape;2968;p21"/>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1"/>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1"/>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1"/>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1"/>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1"/>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1"/>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1"/>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1"/>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1"/>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1"/>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1"/>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1"/>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1"/>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1"/>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1"/>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1"/>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1"/>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1"/>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1"/>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1"/>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1"/>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1"/>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1"/>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1"/>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1"/>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1"/>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1"/>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1"/>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1"/>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1"/>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1"/>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1"/>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1"/>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1"/>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1"/>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1"/>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1"/>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1"/>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1"/>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1"/>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1"/>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1"/>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1"/>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1"/>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1"/>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1"/>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1"/>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1"/>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1"/>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1"/>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1"/>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1"/>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1"/>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1"/>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1"/>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1"/>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1"/>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1"/>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1"/>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1"/>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1"/>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1"/>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1"/>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1"/>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1"/>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1"/>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1"/>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1"/>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1"/>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1"/>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1"/>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1"/>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1"/>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1"/>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1"/>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1"/>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1"/>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1"/>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1"/>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1"/>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1"/>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1"/>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1"/>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1"/>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1"/>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1"/>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1"/>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1"/>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1"/>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1"/>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1"/>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1"/>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1"/>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1"/>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1"/>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1"/>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1"/>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1"/>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1"/>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1"/>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1"/>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1"/>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1"/>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1"/>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1"/>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1"/>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1"/>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1"/>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1"/>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1"/>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1"/>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1"/>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1"/>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1"/>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1"/>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1"/>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1"/>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1"/>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1"/>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1"/>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1"/>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1"/>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1"/>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1"/>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1"/>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1"/>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1"/>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1"/>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1"/>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1"/>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1"/>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1"/>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1"/>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1"/>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1"/>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1"/>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1"/>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1"/>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1"/>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1"/>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1"/>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1"/>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1"/>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1"/>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1"/>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1"/>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1"/>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1"/>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1"/>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1"/>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1"/>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1"/>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1"/>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1"/>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1"/>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1"/>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1"/>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1"/>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1"/>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1"/>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1"/>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1"/>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1"/>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1"/>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1"/>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1"/>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1"/>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1"/>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1"/>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1"/>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1"/>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1"/>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1"/>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1"/>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1"/>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1"/>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1"/>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1"/>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1"/>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1"/>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1"/>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1"/>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1"/>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1"/>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1"/>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1"/>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1"/>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1"/>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1"/>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1"/>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1"/>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1"/>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2" name="Google Shape;3162;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3163"/>
        <p:cNvGrpSpPr/>
        <p:nvPr/>
      </p:nvGrpSpPr>
      <p:grpSpPr>
        <a:xfrm>
          <a:off x="0" y="0"/>
          <a:ext cx="0" cy="0"/>
          <a:chOff x="0" y="0"/>
          <a:chExt cx="0" cy="0"/>
        </a:xfrm>
      </p:grpSpPr>
      <p:pic>
        <p:nvPicPr>
          <p:cNvPr id="3164" name="Google Shape;3164;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65" name="Google Shape;3165;p22"/>
          <p:cNvSpPr txBox="1">
            <a:spLocks noGrp="1"/>
          </p:cNvSpPr>
          <p:nvPr>
            <p:ph type="title"/>
          </p:nvPr>
        </p:nvSpPr>
        <p:spPr>
          <a:xfrm>
            <a:off x="929325" y="1650825"/>
            <a:ext cx="3233100" cy="1133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6" name="Google Shape;3166;p22"/>
          <p:cNvSpPr txBox="1">
            <a:spLocks noGrp="1"/>
          </p:cNvSpPr>
          <p:nvPr>
            <p:ph type="subTitle" idx="1"/>
          </p:nvPr>
        </p:nvSpPr>
        <p:spPr>
          <a:xfrm>
            <a:off x="929325" y="2708350"/>
            <a:ext cx="32331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167" name="Google Shape;3167;p22"/>
          <p:cNvGrpSpPr/>
          <p:nvPr/>
        </p:nvGrpSpPr>
        <p:grpSpPr>
          <a:xfrm>
            <a:off x="-14298" y="-31167"/>
            <a:ext cx="9234549" cy="5210597"/>
            <a:chOff x="-14298" y="-31167"/>
            <a:chExt cx="9234549" cy="5210597"/>
          </a:xfrm>
        </p:grpSpPr>
        <p:sp>
          <p:nvSpPr>
            <p:cNvPr id="3168" name="Google Shape;3168;p2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2"/>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2"/>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2"/>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2"/>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2"/>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2"/>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2"/>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2"/>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2"/>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2"/>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2"/>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2"/>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2"/>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2"/>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2"/>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2"/>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2"/>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2"/>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2"/>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2"/>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2"/>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2"/>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2"/>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2"/>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2"/>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2"/>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2"/>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2"/>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2"/>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2"/>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2"/>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2"/>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2"/>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2"/>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2"/>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2"/>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2"/>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2"/>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2"/>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2"/>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2"/>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2"/>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2"/>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2"/>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2"/>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2"/>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2"/>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2"/>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2"/>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2"/>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2"/>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2"/>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2"/>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2"/>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2"/>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2"/>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2"/>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2"/>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2"/>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2"/>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2"/>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2"/>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2"/>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2"/>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2"/>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2"/>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2"/>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2"/>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2"/>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2"/>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2"/>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2"/>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2"/>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2"/>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2"/>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2"/>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2"/>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2"/>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2"/>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2"/>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2"/>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2"/>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2"/>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2"/>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2"/>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2"/>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2"/>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2"/>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2"/>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2"/>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2"/>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2"/>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2"/>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2"/>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2"/>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2"/>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2"/>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2"/>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2"/>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2"/>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2"/>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22"/>
          <p:cNvGrpSpPr/>
          <p:nvPr/>
        </p:nvGrpSpPr>
        <p:grpSpPr>
          <a:xfrm>
            <a:off x="133357" y="148186"/>
            <a:ext cx="8650314" cy="4770758"/>
            <a:chOff x="133357" y="148186"/>
            <a:chExt cx="8650314" cy="4770758"/>
          </a:xfrm>
        </p:grpSpPr>
        <p:grpSp>
          <p:nvGrpSpPr>
            <p:cNvPr id="3363" name="Google Shape;3363;p22"/>
            <p:cNvGrpSpPr/>
            <p:nvPr/>
          </p:nvGrpSpPr>
          <p:grpSpPr>
            <a:xfrm>
              <a:off x="7727416" y="148186"/>
              <a:ext cx="962509" cy="962410"/>
              <a:chOff x="-25134800" y="-6360725"/>
              <a:chExt cx="424050" cy="424025"/>
            </a:xfrm>
          </p:grpSpPr>
          <p:sp>
            <p:nvSpPr>
              <p:cNvPr id="3364" name="Google Shape;3364;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2"/>
            <p:cNvGrpSpPr/>
            <p:nvPr/>
          </p:nvGrpSpPr>
          <p:grpSpPr>
            <a:xfrm>
              <a:off x="133357" y="4403414"/>
              <a:ext cx="515518" cy="515530"/>
              <a:chOff x="-25134800" y="-6360725"/>
              <a:chExt cx="424050" cy="424025"/>
            </a:xfrm>
          </p:grpSpPr>
          <p:sp>
            <p:nvSpPr>
              <p:cNvPr id="3369" name="Google Shape;3369;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3" name="Google Shape;3373;p22"/>
            <p:cNvGrpSpPr/>
            <p:nvPr/>
          </p:nvGrpSpPr>
          <p:grpSpPr>
            <a:xfrm>
              <a:off x="8430777" y="833223"/>
              <a:ext cx="352894" cy="352874"/>
              <a:chOff x="-25134800" y="-6360725"/>
              <a:chExt cx="424050" cy="424025"/>
            </a:xfrm>
          </p:grpSpPr>
          <p:sp>
            <p:nvSpPr>
              <p:cNvPr id="3374" name="Google Shape;3374;p2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78" name="Google Shape;3378;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3379"/>
        <p:cNvGrpSpPr/>
        <p:nvPr/>
      </p:nvGrpSpPr>
      <p:grpSpPr>
        <a:xfrm>
          <a:off x="0" y="0"/>
          <a:ext cx="0" cy="0"/>
          <a:chOff x="0" y="0"/>
          <a:chExt cx="0" cy="0"/>
        </a:xfrm>
      </p:grpSpPr>
      <p:pic>
        <p:nvPicPr>
          <p:cNvPr id="3380" name="Google Shape;3380;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81" name="Google Shape;3381;p23"/>
          <p:cNvSpPr txBox="1">
            <a:spLocks noGrp="1"/>
          </p:cNvSpPr>
          <p:nvPr>
            <p:ph type="title"/>
          </p:nvPr>
        </p:nvSpPr>
        <p:spPr>
          <a:xfrm>
            <a:off x="5565775" y="1501538"/>
            <a:ext cx="2630400" cy="113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82" name="Google Shape;3382;p23"/>
          <p:cNvSpPr txBox="1">
            <a:spLocks noGrp="1"/>
          </p:cNvSpPr>
          <p:nvPr>
            <p:ph type="subTitle" idx="1"/>
          </p:nvPr>
        </p:nvSpPr>
        <p:spPr>
          <a:xfrm>
            <a:off x="5565900" y="2561663"/>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83" name="Google Shape;3383;p23"/>
          <p:cNvGrpSpPr/>
          <p:nvPr/>
        </p:nvGrpSpPr>
        <p:grpSpPr>
          <a:xfrm rot="10800000" flipH="1">
            <a:off x="276" y="80"/>
            <a:ext cx="9353198" cy="5095583"/>
            <a:chOff x="276" y="80"/>
            <a:chExt cx="9353198" cy="5095583"/>
          </a:xfrm>
        </p:grpSpPr>
        <p:sp>
          <p:nvSpPr>
            <p:cNvPr id="3384" name="Google Shape;3384;p2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3"/>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3"/>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3"/>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3"/>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3"/>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3"/>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3"/>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3"/>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3"/>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3"/>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3"/>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3"/>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3"/>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3"/>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3"/>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3"/>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3"/>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3"/>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3"/>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3"/>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3"/>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3"/>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3"/>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3"/>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3"/>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3"/>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3"/>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3"/>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3"/>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2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23"/>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2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3"/>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3"/>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3"/>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3"/>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3"/>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3"/>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3"/>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3"/>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3"/>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3"/>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23"/>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3"/>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3"/>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23"/>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3"/>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3"/>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9" name="Google Shape;3529;p23"/>
          <p:cNvGrpSpPr/>
          <p:nvPr/>
        </p:nvGrpSpPr>
        <p:grpSpPr>
          <a:xfrm>
            <a:off x="160341" y="4042861"/>
            <a:ext cx="962509" cy="962410"/>
            <a:chOff x="-25134800" y="-6360725"/>
            <a:chExt cx="424050" cy="424025"/>
          </a:xfrm>
        </p:grpSpPr>
        <p:sp>
          <p:nvSpPr>
            <p:cNvPr id="3530" name="Google Shape;3530;p23"/>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23"/>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3"/>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3"/>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4" name="Google Shape;3534;p23"/>
          <p:cNvSpPr/>
          <p:nvPr/>
        </p:nvSpPr>
        <p:spPr>
          <a:xfrm>
            <a:off x="8383675" y="2052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536"/>
        <p:cNvGrpSpPr/>
        <p:nvPr/>
      </p:nvGrpSpPr>
      <p:grpSpPr>
        <a:xfrm>
          <a:off x="0" y="0"/>
          <a:ext cx="0" cy="0"/>
          <a:chOff x="0" y="0"/>
          <a:chExt cx="0" cy="0"/>
        </a:xfrm>
      </p:grpSpPr>
      <p:pic>
        <p:nvPicPr>
          <p:cNvPr id="3537" name="Google Shape;3537;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38" name="Google Shape;3538;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39" name="Google Shape;3539;p24"/>
          <p:cNvSpPr txBox="1">
            <a:spLocks noGrp="1"/>
          </p:cNvSpPr>
          <p:nvPr>
            <p:ph type="subTitle" idx="1"/>
          </p:nvPr>
        </p:nvSpPr>
        <p:spPr>
          <a:xfrm>
            <a:off x="4923247"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0" name="Google Shape;3540;p24"/>
          <p:cNvSpPr txBox="1">
            <a:spLocks noGrp="1"/>
          </p:cNvSpPr>
          <p:nvPr>
            <p:ph type="subTitle" idx="2"/>
          </p:nvPr>
        </p:nvSpPr>
        <p:spPr>
          <a:xfrm>
            <a:off x="1715375"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1" name="Google Shape;3541;p24"/>
          <p:cNvSpPr txBox="1">
            <a:spLocks noGrp="1"/>
          </p:cNvSpPr>
          <p:nvPr>
            <p:ph type="subTitle" idx="3"/>
          </p:nvPr>
        </p:nvSpPr>
        <p:spPr>
          <a:xfrm>
            <a:off x="1715375" y="2112200"/>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42" name="Google Shape;3542;p24"/>
          <p:cNvSpPr txBox="1">
            <a:spLocks noGrp="1"/>
          </p:cNvSpPr>
          <p:nvPr>
            <p:ph type="subTitle" idx="4"/>
          </p:nvPr>
        </p:nvSpPr>
        <p:spPr>
          <a:xfrm>
            <a:off x="4923250" y="2112200"/>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43" name="Google Shape;3543;p24"/>
          <p:cNvGrpSpPr/>
          <p:nvPr/>
        </p:nvGrpSpPr>
        <p:grpSpPr>
          <a:xfrm rot="10800000" flipH="1">
            <a:off x="276" y="80"/>
            <a:ext cx="9353198" cy="5095583"/>
            <a:chOff x="276" y="80"/>
            <a:chExt cx="9353198" cy="5095583"/>
          </a:xfrm>
        </p:grpSpPr>
        <p:sp>
          <p:nvSpPr>
            <p:cNvPr id="3544" name="Google Shape;3544;p2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4"/>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4"/>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4"/>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4"/>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4"/>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4"/>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4"/>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4"/>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4"/>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4"/>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4"/>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4"/>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4"/>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4"/>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4"/>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4"/>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4"/>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4"/>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4"/>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4"/>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4"/>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4"/>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4"/>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4"/>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4"/>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4"/>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4"/>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4"/>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4"/>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4"/>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4"/>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4"/>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4"/>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4"/>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4"/>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4"/>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4"/>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4"/>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4"/>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4"/>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4"/>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4"/>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4"/>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4"/>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4"/>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4"/>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4"/>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4"/>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4"/>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4"/>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4"/>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4"/>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4"/>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9" name="Google Shape;3689;p24"/>
          <p:cNvGrpSpPr/>
          <p:nvPr/>
        </p:nvGrpSpPr>
        <p:grpSpPr>
          <a:xfrm>
            <a:off x="8430775" y="4424678"/>
            <a:ext cx="506782" cy="506795"/>
            <a:chOff x="-25134800" y="-6360725"/>
            <a:chExt cx="424050" cy="424025"/>
          </a:xfrm>
        </p:grpSpPr>
        <p:sp>
          <p:nvSpPr>
            <p:cNvPr id="3690" name="Google Shape;3690;p24"/>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4"/>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4"/>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4"/>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4" name="Google Shape;369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695"/>
        <p:cNvGrpSpPr/>
        <p:nvPr/>
      </p:nvGrpSpPr>
      <p:grpSpPr>
        <a:xfrm>
          <a:off x="0" y="0"/>
          <a:ext cx="0" cy="0"/>
          <a:chOff x="0" y="0"/>
          <a:chExt cx="0" cy="0"/>
        </a:xfrm>
      </p:grpSpPr>
      <p:pic>
        <p:nvPicPr>
          <p:cNvPr id="3696" name="Google Shape;3696;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97" name="Google Shape;36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98" name="Google Shape;3698;p25"/>
          <p:cNvSpPr txBox="1">
            <a:spLocks noGrp="1"/>
          </p:cNvSpPr>
          <p:nvPr>
            <p:ph type="subTitle" idx="1"/>
          </p:nvPr>
        </p:nvSpPr>
        <p:spPr>
          <a:xfrm>
            <a:off x="4985239" y="16676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99" name="Google Shape;3699;p25"/>
          <p:cNvSpPr txBox="1">
            <a:spLocks noGrp="1"/>
          </p:cNvSpPr>
          <p:nvPr>
            <p:ph type="subTitle" idx="2"/>
          </p:nvPr>
        </p:nvSpPr>
        <p:spPr>
          <a:xfrm>
            <a:off x="1211050" y="16676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00" name="Google Shape;3700;p25"/>
          <p:cNvGrpSpPr/>
          <p:nvPr/>
        </p:nvGrpSpPr>
        <p:grpSpPr>
          <a:xfrm>
            <a:off x="276" y="80"/>
            <a:ext cx="9353198" cy="5095583"/>
            <a:chOff x="276" y="80"/>
            <a:chExt cx="9353198" cy="5095583"/>
          </a:xfrm>
        </p:grpSpPr>
        <p:sp>
          <p:nvSpPr>
            <p:cNvPr id="3701" name="Google Shape;3701;p2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5"/>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5"/>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5"/>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5"/>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5"/>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5"/>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5"/>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5"/>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5"/>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5"/>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5"/>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5"/>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5"/>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5"/>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5"/>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5"/>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5"/>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5"/>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5"/>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5"/>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5"/>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5"/>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5"/>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5"/>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5"/>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5"/>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5"/>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5"/>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5"/>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5"/>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5"/>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5"/>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5"/>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5"/>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5"/>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5"/>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5"/>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5"/>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5"/>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5"/>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5"/>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5"/>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5"/>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5"/>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5"/>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5"/>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5"/>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5"/>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5"/>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5"/>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5"/>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6" name="Google Shape;3846;p25"/>
          <p:cNvGrpSpPr/>
          <p:nvPr/>
        </p:nvGrpSpPr>
        <p:grpSpPr>
          <a:xfrm>
            <a:off x="296459" y="203864"/>
            <a:ext cx="9193249" cy="4400140"/>
            <a:chOff x="296459" y="203864"/>
            <a:chExt cx="9193249" cy="4400140"/>
          </a:xfrm>
        </p:grpSpPr>
        <p:sp>
          <p:nvSpPr>
            <p:cNvPr id="3847" name="Google Shape;3847;p25"/>
            <p:cNvSpPr/>
            <p:nvPr/>
          </p:nvSpPr>
          <p:spPr>
            <a:xfrm>
              <a:off x="8759450" y="40253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5"/>
            <p:cNvSpPr/>
            <p:nvPr/>
          </p:nvSpPr>
          <p:spPr>
            <a:xfrm flipH="1">
              <a:off x="296459" y="203864"/>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9" name="Google Shape;3849;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850"/>
        <p:cNvGrpSpPr/>
        <p:nvPr/>
      </p:nvGrpSpPr>
      <p:grpSpPr>
        <a:xfrm>
          <a:off x="0" y="0"/>
          <a:ext cx="0" cy="0"/>
          <a:chOff x="0" y="0"/>
          <a:chExt cx="0" cy="0"/>
        </a:xfrm>
      </p:grpSpPr>
      <p:pic>
        <p:nvPicPr>
          <p:cNvPr id="3851" name="Google Shape;3851;p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852" name="Google Shape;3852;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53" name="Google Shape;3853;p26"/>
          <p:cNvSpPr txBox="1">
            <a:spLocks noGrp="1"/>
          </p:cNvSpPr>
          <p:nvPr>
            <p:ph type="subTitle" idx="1"/>
          </p:nvPr>
        </p:nvSpPr>
        <p:spPr>
          <a:xfrm>
            <a:off x="836388" y="2197919"/>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4" name="Google Shape;3854;p26"/>
          <p:cNvSpPr txBox="1">
            <a:spLocks noGrp="1"/>
          </p:cNvSpPr>
          <p:nvPr>
            <p:ph type="subTitle" idx="2"/>
          </p:nvPr>
        </p:nvSpPr>
        <p:spPr>
          <a:xfrm>
            <a:off x="3095700" y="3873700"/>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5" name="Google Shape;3855;p26"/>
          <p:cNvSpPr txBox="1">
            <a:spLocks noGrp="1"/>
          </p:cNvSpPr>
          <p:nvPr>
            <p:ph type="subTitle" idx="3"/>
          </p:nvPr>
        </p:nvSpPr>
        <p:spPr>
          <a:xfrm>
            <a:off x="5355012" y="2189922"/>
            <a:ext cx="29526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6" name="Google Shape;3856;p26"/>
          <p:cNvSpPr txBox="1">
            <a:spLocks noGrp="1"/>
          </p:cNvSpPr>
          <p:nvPr>
            <p:ph type="subTitle" idx="4"/>
          </p:nvPr>
        </p:nvSpPr>
        <p:spPr>
          <a:xfrm>
            <a:off x="836400" y="1727117"/>
            <a:ext cx="2952600" cy="5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57" name="Google Shape;3857;p26"/>
          <p:cNvSpPr txBox="1">
            <a:spLocks noGrp="1"/>
          </p:cNvSpPr>
          <p:nvPr>
            <p:ph type="subTitle" idx="5"/>
          </p:nvPr>
        </p:nvSpPr>
        <p:spPr>
          <a:xfrm>
            <a:off x="3095700" y="3387925"/>
            <a:ext cx="2952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58" name="Google Shape;3858;p26"/>
          <p:cNvSpPr txBox="1">
            <a:spLocks noGrp="1"/>
          </p:cNvSpPr>
          <p:nvPr>
            <p:ph type="subTitle" idx="6"/>
          </p:nvPr>
        </p:nvSpPr>
        <p:spPr>
          <a:xfrm>
            <a:off x="5355025" y="1715425"/>
            <a:ext cx="2952600" cy="54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859" name="Google Shape;3859;p26"/>
          <p:cNvGrpSpPr/>
          <p:nvPr/>
        </p:nvGrpSpPr>
        <p:grpSpPr>
          <a:xfrm>
            <a:off x="276" y="80"/>
            <a:ext cx="9353198" cy="5143461"/>
            <a:chOff x="276" y="80"/>
            <a:chExt cx="9353198" cy="5143461"/>
          </a:xfrm>
        </p:grpSpPr>
        <p:sp>
          <p:nvSpPr>
            <p:cNvPr id="3860" name="Google Shape;3860;p26"/>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6"/>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6"/>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6"/>
            <p:cNvSpPr/>
            <p:nvPr/>
          </p:nvSpPr>
          <p:spPr>
            <a:xfrm>
              <a:off x="4749206" y="38745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6"/>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6"/>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6"/>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6"/>
            <p:cNvSpPr/>
            <p:nvPr/>
          </p:nvSpPr>
          <p:spPr>
            <a:xfrm>
              <a:off x="6685423" y="4196221"/>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6"/>
            <p:cNvSpPr/>
            <p:nvPr/>
          </p:nvSpPr>
          <p:spPr>
            <a:xfrm>
              <a:off x="7031014" y="4173309"/>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6"/>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6"/>
            <p:cNvSpPr/>
            <p:nvPr/>
          </p:nvSpPr>
          <p:spPr>
            <a:xfrm>
              <a:off x="7479691" y="423163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6"/>
            <p:cNvSpPr/>
            <p:nvPr/>
          </p:nvSpPr>
          <p:spPr>
            <a:xfrm>
              <a:off x="6406443" y="4185810"/>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6"/>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6"/>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6"/>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6"/>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6"/>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6"/>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6"/>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6"/>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6"/>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6"/>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6"/>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6"/>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6"/>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6"/>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6"/>
            <p:cNvSpPr/>
            <p:nvPr/>
          </p:nvSpPr>
          <p:spPr>
            <a:xfrm>
              <a:off x="6182635" y="4040087"/>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6"/>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6"/>
            <p:cNvSpPr/>
            <p:nvPr/>
          </p:nvSpPr>
          <p:spPr>
            <a:xfrm>
              <a:off x="6257569" y="3861041"/>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6"/>
            <p:cNvSpPr/>
            <p:nvPr/>
          </p:nvSpPr>
          <p:spPr>
            <a:xfrm>
              <a:off x="6410621" y="3902686"/>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6"/>
            <p:cNvSpPr/>
            <p:nvPr/>
          </p:nvSpPr>
          <p:spPr>
            <a:xfrm>
              <a:off x="6640661" y="411190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6"/>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6"/>
            <p:cNvSpPr/>
            <p:nvPr/>
          </p:nvSpPr>
          <p:spPr>
            <a:xfrm>
              <a:off x="2146773" y="4056731"/>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6"/>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6"/>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6"/>
            <p:cNvSpPr/>
            <p:nvPr/>
          </p:nvSpPr>
          <p:spPr>
            <a:xfrm>
              <a:off x="2906691" y="4099403"/>
              <a:ext cx="12500" cy="12535"/>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6"/>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6"/>
            <p:cNvSpPr/>
            <p:nvPr/>
          </p:nvSpPr>
          <p:spPr>
            <a:xfrm>
              <a:off x="4384881" y="40442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6"/>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5" name="Google Shape;3995;p26"/>
          <p:cNvGrpSpPr/>
          <p:nvPr/>
        </p:nvGrpSpPr>
        <p:grpSpPr>
          <a:xfrm>
            <a:off x="184175" y="-196025"/>
            <a:ext cx="9130859" cy="5173742"/>
            <a:chOff x="184175" y="-196025"/>
            <a:chExt cx="9130859" cy="5173742"/>
          </a:xfrm>
        </p:grpSpPr>
        <p:sp>
          <p:nvSpPr>
            <p:cNvPr id="3996" name="Google Shape;3996;p26"/>
            <p:cNvSpPr/>
            <p:nvPr/>
          </p:nvSpPr>
          <p:spPr>
            <a:xfrm>
              <a:off x="8584775" y="-196025"/>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6"/>
            <p:cNvSpPr/>
            <p:nvPr/>
          </p:nvSpPr>
          <p:spPr>
            <a:xfrm flipH="1">
              <a:off x="184175" y="4603999"/>
              <a:ext cx="529044" cy="373719"/>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5723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8" name="Google Shape;3998;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999"/>
        <p:cNvGrpSpPr/>
        <p:nvPr/>
      </p:nvGrpSpPr>
      <p:grpSpPr>
        <a:xfrm>
          <a:off x="0" y="0"/>
          <a:ext cx="0" cy="0"/>
          <a:chOff x="0" y="0"/>
          <a:chExt cx="0" cy="0"/>
        </a:xfrm>
      </p:grpSpPr>
      <p:pic>
        <p:nvPicPr>
          <p:cNvPr id="4000" name="Google Shape;4000;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01" name="Google Shape;400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02" name="Google Shape;4002;p27"/>
          <p:cNvSpPr txBox="1">
            <a:spLocks noGrp="1"/>
          </p:cNvSpPr>
          <p:nvPr>
            <p:ph type="subTitle" idx="1"/>
          </p:nvPr>
        </p:nvSpPr>
        <p:spPr>
          <a:xfrm>
            <a:off x="2019338" y="2023375"/>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3" name="Google Shape;4003;p27"/>
          <p:cNvSpPr txBox="1">
            <a:spLocks noGrp="1"/>
          </p:cNvSpPr>
          <p:nvPr>
            <p:ph type="subTitle" idx="2"/>
          </p:nvPr>
        </p:nvSpPr>
        <p:spPr>
          <a:xfrm>
            <a:off x="5295866" y="2023375"/>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4" name="Google Shape;4004;p27"/>
          <p:cNvSpPr txBox="1">
            <a:spLocks noGrp="1"/>
          </p:cNvSpPr>
          <p:nvPr>
            <p:ph type="subTitle" idx="3"/>
          </p:nvPr>
        </p:nvSpPr>
        <p:spPr>
          <a:xfrm>
            <a:off x="2019338" y="375720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5" name="Google Shape;4005;p27"/>
          <p:cNvSpPr txBox="1">
            <a:spLocks noGrp="1"/>
          </p:cNvSpPr>
          <p:nvPr>
            <p:ph type="subTitle" idx="4"/>
          </p:nvPr>
        </p:nvSpPr>
        <p:spPr>
          <a:xfrm>
            <a:off x="5295866" y="3757200"/>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6" name="Google Shape;4006;p27"/>
          <p:cNvSpPr txBox="1">
            <a:spLocks noGrp="1"/>
          </p:cNvSpPr>
          <p:nvPr>
            <p:ph type="subTitle" idx="5"/>
          </p:nvPr>
        </p:nvSpPr>
        <p:spPr>
          <a:xfrm>
            <a:off x="2019350" y="1558075"/>
            <a:ext cx="19782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07" name="Google Shape;4007;p27"/>
          <p:cNvSpPr txBox="1">
            <a:spLocks noGrp="1"/>
          </p:cNvSpPr>
          <p:nvPr>
            <p:ph type="subTitle" idx="6"/>
          </p:nvPr>
        </p:nvSpPr>
        <p:spPr>
          <a:xfrm>
            <a:off x="2019350" y="3291875"/>
            <a:ext cx="19782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08" name="Google Shape;4008;p27"/>
          <p:cNvSpPr txBox="1">
            <a:spLocks noGrp="1"/>
          </p:cNvSpPr>
          <p:nvPr>
            <p:ph type="subTitle" idx="7"/>
          </p:nvPr>
        </p:nvSpPr>
        <p:spPr>
          <a:xfrm>
            <a:off x="5295875" y="1558075"/>
            <a:ext cx="1978200" cy="55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009" name="Google Shape;4009;p27"/>
          <p:cNvSpPr txBox="1">
            <a:spLocks noGrp="1"/>
          </p:cNvSpPr>
          <p:nvPr>
            <p:ph type="subTitle" idx="8"/>
          </p:nvPr>
        </p:nvSpPr>
        <p:spPr>
          <a:xfrm>
            <a:off x="5295875" y="3291875"/>
            <a:ext cx="1978200" cy="558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010" name="Google Shape;4010;p27"/>
          <p:cNvGrpSpPr/>
          <p:nvPr/>
        </p:nvGrpSpPr>
        <p:grpSpPr>
          <a:xfrm flipH="1">
            <a:off x="276" y="80"/>
            <a:ext cx="9353198" cy="5095583"/>
            <a:chOff x="276" y="80"/>
            <a:chExt cx="9353198" cy="5095583"/>
          </a:xfrm>
        </p:grpSpPr>
        <p:sp>
          <p:nvSpPr>
            <p:cNvPr id="4011" name="Google Shape;4011;p2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7"/>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7"/>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7"/>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7"/>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7"/>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7"/>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7"/>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7"/>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7"/>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7"/>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7"/>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7"/>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7"/>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7"/>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7"/>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7"/>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7"/>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7"/>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7"/>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7"/>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7"/>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7"/>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7"/>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6" name="Google Shape;4156;p27"/>
          <p:cNvGrpSpPr/>
          <p:nvPr/>
        </p:nvGrpSpPr>
        <p:grpSpPr>
          <a:xfrm>
            <a:off x="279425" y="222499"/>
            <a:ext cx="8485712" cy="4552258"/>
            <a:chOff x="279425" y="222499"/>
            <a:chExt cx="8485712" cy="4552258"/>
          </a:xfrm>
        </p:grpSpPr>
        <p:sp>
          <p:nvSpPr>
            <p:cNvPr id="4157" name="Google Shape;4157;p27"/>
            <p:cNvSpPr/>
            <p:nvPr/>
          </p:nvSpPr>
          <p:spPr>
            <a:xfrm>
              <a:off x="8424000" y="4504427"/>
              <a:ext cx="341137" cy="270330"/>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flipH="1">
              <a:off x="279425" y="222499"/>
              <a:ext cx="529044" cy="373719"/>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5723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9" name="Google Shape;415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0"/>
        <p:cNvGrpSpPr/>
        <p:nvPr/>
      </p:nvGrpSpPr>
      <p:grpSpPr>
        <a:xfrm>
          <a:off x="0" y="0"/>
          <a:ext cx="0" cy="0"/>
          <a:chOff x="0" y="0"/>
          <a:chExt cx="0" cy="0"/>
        </a:xfrm>
      </p:grpSpPr>
      <p:pic>
        <p:nvPicPr>
          <p:cNvPr id="4161" name="Google Shape;4161;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162" name="Google Shape;416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63" name="Google Shape;4163;p28"/>
          <p:cNvSpPr txBox="1">
            <a:spLocks noGrp="1"/>
          </p:cNvSpPr>
          <p:nvPr>
            <p:ph type="subTitle" idx="1"/>
          </p:nvPr>
        </p:nvSpPr>
        <p:spPr>
          <a:xfrm>
            <a:off x="1114525" y="2172341"/>
            <a:ext cx="197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4" name="Google Shape;4164;p28"/>
          <p:cNvSpPr txBox="1">
            <a:spLocks noGrp="1"/>
          </p:cNvSpPr>
          <p:nvPr>
            <p:ph type="subTitle" idx="2"/>
          </p:nvPr>
        </p:nvSpPr>
        <p:spPr>
          <a:xfrm>
            <a:off x="3584450" y="2172342"/>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5" name="Google Shape;4165;p28"/>
          <p:cNvSpPr txBox="1">
            <a:spLocks noGrp="1"/>
          </p:cNvSpPr>
          <p:nvPr>
            <p:ph type="subTitle" idx="3"/>
          </p:nvPr>
        </p:nvSpPr>
        <p:spPr>
          <a:xfrm>
            <a:off x="1114575" y="4024901"/>
            <a:ext cx="197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6" name="Google Shape;4166;p28"/>
          <p:cNvSpPr txBox="1">
            <a:spLocks noGrp="1"/>
          </p:cNvSpPr>
          <p:nvPr>
            <p:ph type="subTitle" idx="4"/>
          </p:nvPr>
        </p:nvSpPr>
        <p:spPr>
          <a:xfrm>
            <a:off x="3584500" y="4024904"/>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7" name="Google Shape;4167;p28"/>
          <p:cNvSpPr txBox="1">
            <a:spLocks noGrp="1"/>
          </p:cNvSpPr>
          <p:nvPr>
            <p:ph type="subTitle" idx="5"/>
          </p:nvPr>
        </p:nvSpPr>
        <p:spPr>
          <a:xfrm>
            <a:off x="6054295" y="2172332"/>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8" name="Google Shape;4168;p28"/>
          <p:cNvSpPr txBox="1">
            <a:spLocks noGrp="1"/>
          </p:cNvSpPr>
          <p:nvPr>
            <p:ph type="subTitle" idx="6"/>
          </p:nvPr>
        </p:nvSpPr>
        <p:spPr>
          <a:xfrm>
            <a:off x="6054345" y="402490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9" name="Google Shape;4169;p28"/>
          <p:cNvSpPr txBox="1">
            <a:spLocks noGrp="1"/>
          </p:cNvSpPr>
          <p:nvPr>
            <p:ph type="subTitle" idx="7"/>
          </p:nvPr>
        </p:nvSpPr>
        <p:spPr>
          <a:xfrm>
            <a:off x="1113050" y="1729069"/>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0" name="Google Shape;4170;p28"/>
          <p:cNvSpPr txBox="1">
            <a:spLocks noGrp="1"/>
          </p:cNvSpPr>
          <p:nvPr>
            <p:ph type="subTitle" idx="8"/>
          </p:nvPr>
        </p:nvSpPr>
        <p:spPr>
          <a:xfrm>
            <a:off x="3582952" y="1729069"/>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1" name="Google Shape;4171;p28"/>
          <p:cNvSpPr txBox="1">
            <a:spLocks noGrp="1"/>
          </p:cNvSpPr>
          <p:nvPr>
            <p:ph type="subTitle" idx="9"/>
          </p:nvPr>
        </p:nvSpPr>
        <p:spPr>
          <a:xfrm>
            <a:off x="6052821" y="1729050"/>
            <a:ext cx="1978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2" name="Google Shape;4172;p28"/>
          <p:cNvSpPr txBox="1">
            <a:spLocks noGrp="1"/>
          </p:cNvSpPr>
          <p:nvPr>
            <p:ph type="subTitle" idx="13"/>
          </p:nvPr>
        </p:nvSpPr>
        <p:spPr>
          <a:xfrm>
            <a:off x="1113050" y="3762272"/>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3" name="Google Shape;4173;p28"/>
          <p:cNvSpPr txBox="1">
            <a:spLocks noGrp="1"/>
          </p:cNvSpPr>
          <p:nvPr>
            <p:ph type="subTitle" idx="14"/>
          </p:nvPr>
        </p:nvSpPr>
        <p:spPr>
          <a:xfrm>
            <a:off x="3583000" y="3762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74" name="Google Shape;4174;p28"/>
          <p:cNvSpPr txBox="1">
            <a:spLocks noGrp="1"/>
          </p:cNvSpPr>
          <p:nvPr>
            <p:ph type="subTitle" idx="15"/>
          </p:nvPr>
        </p:nvSpPr>
        <p:spPr>
          <a:xfrm>
            <a:off x="6052821" y="37622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175" name="Google Shape;4175;p28"/>
          <p:cNvGrpSpPr/>
          <p:nvPr/>
        </p:nvGrpSpPr>
        <p:grpSpPr>
          <a:xfrm>
            <a:off x="276" y="80"/>
            <a:ext cx="9353198" cy="5143461"/>
            <a:chOff x="276" y="80"/>
            <a:chExt cx="9353198" cy="5143461"/>
          </a:xfrm>
        </p:grpSpPr>
        <p:sp>
          <p:nvSpPr>
            <p:cNvPr id="4176" name="Google Shape;4176;p28"/>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8"/>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8"/>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8"/>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8"/>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8"/>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8"/>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8"/>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8"/>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8"/>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8"/>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8"/>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8"/>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8"/>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8"/>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8"/>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8"/>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8"/>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8"/>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8"/>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8"/>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8"/>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8"/>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8"/>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8"/>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8"/>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8"/>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8"/>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8"/>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8"/>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8"/>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8"/>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8"/>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8"/>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8"/>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8"/>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8"/>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8"/>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8"/>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8"/>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8"/>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8"/>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8"/>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8"/>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8"/>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8"/>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8"/>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8"/>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8"/>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8"/>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8"/>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8"/>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8"/>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8"/>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8"/>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8"/>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8"/>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8"/>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8"/>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8"/>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8"/>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8"/>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8"/>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8"/>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8"/>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8"/>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8"/>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8"/>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8"/>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8"/>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8"/>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8"/>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8"/>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8"/>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8"/>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8"/>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8"/>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8"/>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8"/>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8"/>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8"/>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8"/>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8"/>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8"/>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8"/>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8"/>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8"/>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8"/>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8"/>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8"/>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8"/>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8"/>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8"/>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8"/>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8"/>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1" name="Google Shape;4271;p28"/>
          <p:cNvGrpSpPr/>
          <p:nvPr/>
        </p:nvGrpSpPr>
        <p:grpSpPr>
          <a:xfrm>
            <a:off x="248733" y="232284"/>
            <a:ext cx="8506184" cy="4590264"/>
            <a:chOff x="248733" y="232284"/>
            <a:chExt cx="8506184" cy="4590264"/>
          </a:xfrm>
        </p:grpSpPr>
        <p:grpSp>
          <p:nvGrpSpPr>
            <p:cNvPr id="4272" name="Google Shape;4272;p28"/>
            <p:cNvGrpSpPr/>
            <p:nvPr/>
          </p:nvGrpSpPr>
          <p:grpSpPr>
            <a:xfrm>
              <a:off x="248733" y="232284"/>
              <a:ext cx="724362" cy="724404"/>
              <a:chOff x="-25134800" y="-6360725"/>
              <a:chExt cx="424050" cy="424025"/>
            </a:xfrm>
          </p:grpSpPr>
          <p:sp>
            <p:nvSpPr>
              <p:cNvPr id="4273" name="Google Shape;4273;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7" name="Google Shape;4277;p28"/>
            <p:cNvGrpSpPr/>
            <p:nvPr/>
          </p:nvGrpSpPr>
          <p:grpSpPr>
            <a:xfrm>
              <a:off x="8317848" y="4385463"/>
              <a:ext cx="437068" cy="437085"/>
              <a:chOff x="-25134800" y="-6360725"/>
              <a:chExt cx="424050" cy="424025"/>
            </a:xfrm>
          </p:grpSpPr>
          <p:sp>
            <p:nvSpPr>
              <p:cNvPr id="4278" name="Google Shape;4278;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2" name="Google Shape;4282;p28"/>
            <p:cNvGrpSpPr/>
            <p:nvPr/>
          </p:nvGrpSpPr>
          <p:grpSpPr>
            <a:xfrm>
              <a:off x="439549" y="4385477"/>
              <a:ext cx="273682" cy="273708"/>
              <a:chOff x="-25134800" y="-6360725"/>
              <a:chExt cx="424050" cy="424025"/>
            </a:xfrm>
          </p:grpSpPr>
          <p:sp>
            <p:nvSpPr>
              <p:cNvPr id="4283" name="Google Shape;4283;p28"/>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8"/>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8"/>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8"/>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87" name="Google Shape;428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4288"/>
        <p:cNvGrpSpPr/>
        <p:nvPr/>
      </p:nvGrpSpPr>
      <p:grpSpPr>
        <a:xfrm>
          <a:off x="0" y="0"/>
          <a:ext cx="0" cy="0"/>
          <a:chOff x="0" y="0"/>
          <a:chExt cx="0" cy="0"/>
        </a:xfrm>
      </p:grpSpPr>
      <p:pic>
        <p:nvPicPr>
          <p:cNvPr id="4289" name="Google Shape;4289;p2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4290" name="Google Shape;4290;p29"/>
          <p:cNvGrpSpPr/>
          <p:nvPr/>
        </p:nvGrpSpPr>
        <p:grpSpPr>
          <a:xfrm rot="10800000" flipH="1">
            <a:off x="276" y="80"/>
            <a:ext cx="9353198" cy="5095583"/>
            <a:chOff x="276" y="80"/>
            <a:chExt cx="9353198" cy="5095583"/>
          </a:xfrm>
        </p:grpSpPr>
        <p:sp>
          <p:nvSpPr>
            <p:cNvPr id="4291" name="Google Shape;4291;p29"/>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9"/>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9"/>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9"/>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9"/>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9"/>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9"/>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9"/>
            <p:cNvSpPr/>
            <p:nvPr/>
          </p:nvSpPr>
          <p:spPr>
            <a:xfrm>
              <a:off x="957974" y="9317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9"/>
            <p:cNvSpPr/>
            <p:nvPr/>
          </p:nvSpPr>
          <p:spPr>
            <a:xfrm>
              <a:off x="1307743"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9"/>
            <p:cNvSpPr/>
            <p:nvPr/>
          </p:nvSpPr>
          <p:spPr>
            <a:xfrm>
              <a:off x="1163048"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9"/>
            <p:cNvSpPr/>
            <p:nvPr/>
          </p:nvSpPr>
          <p:spPr>
            <a:xfrm>
              <a:off x="1083936" y="972332"/>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9"/>
            <p:cNvSpPr/>
            <p:nvPr/>
          </p:nvSpPr>
          <p:spPr>
            <a:xfrm>
              <a:off x="1091231" y="794314"/>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9"/>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9"/>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9"/>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9"/>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9"/>
            <p:cNvSpPr/>
            <p:nvPr/>
          </p:nvSpPr>
          <p:spPr>
            <a:xfrm>
              <a:off x="3647841" y="825548"/>
              <a:ext cx="45857" cy="45857"/>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9"/>
            <p:cNvSpPr/>
            <p:nvPr/>
          </p:nvSpPr>
          <p:spPr>
            <a:xfrm>
              <a:off x="1677274" y="87448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9"/>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9"/>
            <p:cNvSpPr/>
            <p:nvPr/>
          </p:nvSpPr>
          <p:spPr>
            <a:xfrm>
              <a:off x="1093285" y="222462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9"/>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9"/>
            <p:cNvSpPr/>
            <p:nvPr/>
          </p:nvSpPr>
          <p:spPr>
            <a:xfrm>
              <a:off x="1239043" y="2617069"/>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9"/>
            <p:cNvSpPr/>
            <p:nvPr/>
          </p:nvSpPr>
          <p:spPr>
            <a:xfrm>
              <a:off x="1332710" y="2365144"/>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9"/>
            <p:cNvSpPr/>
            <p:nvPr/>
          </p:nvSpPr>
          <p:spPr>
            <a:xfrm>
              <a:off x="1298359" y="3154206"/>
              <a:ext cx="13562" cy="12535"/>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9"/>
            <p:cNvSpPr/>
            <p:nvPr/>
          </p:nvSpPr>
          <p:spPr>
            <a:xfrm>
              <a:off x="1077669" y="1683311"/>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9"/>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9"/>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9"/>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9"/>
            <p:cNvSpPr/>
            <p:nvPr/>
          </p:nvSpPr>
          <p:spPr>
            <a:xfrm>
              <a:off x="795572" y="26326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9"/>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9"/>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9"/>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9"/>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9"/>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9"/>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9"/>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9"/>
            <p:cNvSpPr/>
            <p:nvPr/>
          </p:nvSpPr>
          <p:spPr>
            <a:xfrm>
              <a:off x="3567702"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9"/>
            <p:cNvSpPr/>
            <p:nvPr/>
          </p:nvSpPr>
          <p:spPr>
            <a:xfrm>
              <a:off x="4156896" y="720408"/>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9"/>
            <p:cNvSpPr/>
            <p:nvPr/>
          </p:nvSpPr>
          <p:spPr>
            <a:xfrm>
              <a:off x="4012200" y="861987"/>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9"/>
            <p:cNvSpPr/>
            <p:nvPr/>
          </p:nvSpPr>
          <p:spPr>
            <a:xfrm>
              <a:off x="2294585" y="868220"/>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9"/>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9"/>
            <p:cNvSpPr/>
            <p:nvPr/>
          </p:nvSpPr>
          <p:spPr>
            <a:xfrm>
              <a:off x="6495966" y="825548"/>
              <a:ext cx="46885" cy="45857"/>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9"/>
            <p:cNvSpPr/>
            <p:nvPr/>
          </p:nvSpPr>
          <p:spPr>
            <a:xfrm>
              <a:off x="4767939" y="79640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9"/>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9"/>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9"/>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9"/>
            <p:cNvSpPr/>
            <p:nvPr/>
          </p:nvSpPr>
          <p:spPr>
            <a:xfrm>
              <a:off x="8012685" y="672530"/>
              <a:ext cx="12500" cy="12535"/>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9"/>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9"/>
            <p:cNvSpPr/>
            <p:nvPr/>
          </p:nvSpPr>
          <p:spPr>
            <a:xfrm>
              <a:off x="8100118" y="1004594"/>
              <a:ext cx="46885" cy="45857"/>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9"/>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9"/>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9"/>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9"/>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9"/>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9"/>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9"/>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9"/>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9"/>
            <p:cNvSpPr/>
            <p:nvPr/>
          </p:nvSpPr>
          <p:spPr>
            <a:xfrm>
              <a:off x="8077207" y="233288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9"/>
            <p:cNvSpPr/>
            <p:nvPr/>
          </p:nvSpPr>
          <p:spPr>
            <a:xfrm>
              <a:off x="8168819" y="275135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9"/>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9"/>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9"/>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9"/>
            <p:cNvSpPr/>
            <p:nvPr/>
          </p:nvSpPr>
          <p:spPr>
            <a:xfrm>
              <a:off x="8156319" y="377775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9"/>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9"/>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9"/>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9"/>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9"/>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9"/>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9"/>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9"/>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9"/>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9"/>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9"/>
            <p:cNvSpPr/>
            <p:nvPr/>
          </p:nvSpPr>
          <p:spPr>
            <a:xfrm>
              <a:off x="7150744" y="444187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9"/>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9"/>
            <p:cNvSpPr/>
            <p:nvPr/>
          </p:nvSpPr>
          <p:spPr>
            <a:xfrm>
              <a:off x="5534090" y="427742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9"/>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9"/>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9"/>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9"/>
            <p:cNvSpPr/>
            <p:nvPr/>
          </p:nvSpPr>
          <p:spPr>
            <a:xfrm>
              <a:off x="7777404" y="4543902"/>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9"/>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9"/>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9"/>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9"/>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9"/>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9"/>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9"/>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9"/>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9"/>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9"/>
            <p:cNvSpPr/>
            <p:nvPr/>
          </p:nvSpPr>
          <p:spPr>
            <a:xfrm>
              <a:off x="7441162" y="885926"/>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9"/>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9"/>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9"/>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9"/>
            <p:cNvSpPr/>
            <p:nvPr/>
          </p:nvSpPr>
          <p:spPr>
            <a:xfrm>
              <a:off x="8055357" y="344150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9"/>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9"/>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9"/>
            <p:cNvSpPr/>
            <p:nvPr/>
          </p:nvSpPr>
          <p:spPr>
            <a:xfrm>
              <a:off x="5119798" y="42555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9"/>
            <p:cNvSpPr/>
            <p:nvPr/>
          </p:nvSpPr>
          <p:spPr>
            <a:xfrm>
              <a:off x="5703787" y="432947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9"/>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9"/>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9"/>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9"/>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9"/>
            <p:cNvSpPr/>
            <p:nvPr/>
          </p:nvSpPr>
          <p:spPr>
            <a:xfrm>
              <a:off x="1019379" y="3899535"/>
              <a:ext cx="12535" cy="12535"/>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9"/>
            <p:cNvSpPr/>
            <p:nvPr/>
          </p:nvSpPr>
          <p:spPr>
            <a:xfrm>
              <a:off x="982940" y="4312799"/>
              <a:ext cx="12535" cy="12535"/>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9"/>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9"/>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9"/>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9"/>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9"/>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9"/>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9"/>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9"/>
            <p:cNvSpPr/>
            <p:nvPr/>
          </p:nvSpPr>
          <p:spPr>
            <a:xfrm>
              <a:off x="7599386" y="432009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9"/>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9"/>
            <p:cNvSpPr/>
            <p:nvPr/>
          </p:nvSpPr>
          <p:spPr>
            <a:xfrm>
              <a:off x="7838810" y="4460646"/>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9"/>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9"/>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9"/>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9"/>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9"/>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9"/>
            <p:cNvSpPr/>
            <p:nvPr/>
          </p:nvSpPr>
          <p:spPr>
            <a:xfrm>
              <a:off x="8188580" y="424827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9"/>
            <p:cNvSpPr/>
            <p:nvPr/>
          </p:nvSpPr>
          <p:spPr>
            <a:xfrm>
              <a:off x="8043884" y="438985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9"/>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9"/>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9"/>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9"/>
            <p:cNvSpPr/>
            <p:nvPr/>
          </p:nvSpPr>
          <p:spPr>
            <a:xfrm>
              <a:off x="7964772" y="4500202"/>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9"/>
            <p:cNvSpPr/>
            <p:nvPr/>
          </p:nvSpPr>
          <p:spPr>
            <a:xfrm>
              <a:off x="7972067" y="432190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9"/>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9"/>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9"/>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9"/>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9"/>
            <p:cNvSpPr/>
            <p:nvPr/>
          </p:nvSpPr>
          <p:spPr>
            <a:xfrm>
              <a:off x="1883410" y="4455440"/>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9"/>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9"/>
            <p:cNvSpPr/>
            <p:nvPr/>
          </p:nvSpPr>
          <p:spPr>
            <a:xfrm>
              <a:off x="4898080" y="43908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9"/>
            <p:cNvSpPr/>
            <p:nvPr/>
          </p:nvSpPr>
          <p:spPr>
            <a:xfrm>
              <a:off x="2373697" y="4521024"/>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9"/>
            <p:cNvSpPr/>
            <p:nvPr/>
          </p:nvSpPr>
          <p:spPr>
            <a:xfrm>
              <a:off x="3220021" y="4300333"/>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9"/>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9"/>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9"/>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9"/>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9"/>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9"/>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9"/>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9"/>
            <p:cNvSpPr/>
            <p:nvPr/>
          </p:nvSpPr>
          <p:spPr>
            <a:xfrm>
              <a:off x="4916813" y="43221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9"/>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9"/>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6" name="Google Shape;4436;p29"/>
          <p:cNvSpPr txBox="1">
            <a:spLocks noGrp="1"/>
          </p:cNvSpPr>
          <p:nvPr>
            <p:ph type="title" hasCustomPrompt="1"/>
          </p:nvPr>
        </p:nvSpPr>
        <p:spPr>
          <a:xfrm>
            <a:off x="2223600" y="670225"/>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37" name="Google Shape;4437;p29"/>
          <p:cNvSpPr txBox="1">
            <a:spLocks noGrp="1"/>
          </p:cNvSpPr>
          <p:nvPr>
            <p:ph type="subTitle" idx="1"/>
          </p:nvPr>
        </p:nvSpPr>
        <p:spPr>
          <a:xfrm>
            <a:off x="2223600" y="142822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38" name="Google Shape;4438;p29"/>
          <p:cNvSpPr txBox="1">
            <a:spLocks noGrp="1"/>
          </p:cNvSpPr>
          <p:nvPr>
            <p:ph type="title" idx="2" hasCustomPrompt="1"/>
          </p:nvPr>
        </p:nvSpPr>
        <p:spPr>
          <a:xfrm>
            <a:off x="2223600" y="1967931"/>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39" name="Google Shape;4439;p29"/>
          <p:cNvSpPr txBox="1">
            <a:spLocks noGrp="1"/>
          </p:cNvSpPr>
          <p:nvPr>
            <p:ph type="subTitle" idx="3"/>
          </p:nvPr>
        </p:nvSpPr>
        <p:spPr>
          <a:xfrm>
            <a:off x="2223600" y="2728503"/>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40" name="Google Shape;4440;p29"/>
          <p:cNvSpPr txBox="1">
            <a:spLocks noGrp="1"/>
          </p:cNvSpPr>
          <p:nvPr>
            <p:ph type="title" idx="4" hasCustomPrompt="1"/>
          </p:nvPr>
        </p:nvSpPr>
        <p:spPr>
          <a:xfrm>
            <a:off x="2223600" y="3265638"/>
            <a:ext cx="4696800" cy="7689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41" name="Google Shape;4441;p29"/>
          <p:cNvSpPr txBox="1">
            <a:spLocks noGrp="1"/>
          </p:cNvSpPr>
          <p:nvPr>
            <p:ph type="subTitle" idx="5"/>
          </p:nvPr>
        </p:nvSpPr>
        <p:spPr>
          <a:xfrm>
            <a:off x="2223600" y="4028781"/>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4442" name="Google Shape;4442;p29"/>
          <p:cNvGrpSpPr/>
          <p:nvPr/>
        </p:nvGrpSpPr>
        <p:grpSpPr>
          <a:xfrm>
            <a:off x="351382" y="257473"/>
            <a:ext cx="8381389" cy="4604296"/>
            <a:chOff x="351382" y="257473"/>
            <a:chExt cx="8381389" cy="4604296"/>
          </a:xfrm>
        </p:grpSpPr>
        <p:grpSp>
          <p:nvGrpSpPr>
            <p:cNvPr id="4443" name="Google Shape;4443;p29"/>
            <p:cNvGrpSpPr/>
            <p:nvPr/>
          </p:nvGrpSpPr>
          <p:grpSpPr>
            <a:xfrm>
              <a:off x="351382" y="4346239"/>
              <a:ext cx="515518" cy="515530"/>
              <a:chOff x="-25134800" y="-6360725"/>
              <a:chExt cx="424050" cy="424025"/>
            </a:xfrm>
          </p:grpSpPr>
          <p:sp>
            <p:nvSpPr>
              <p:cNvPr id="4444" name="Google Shape;4444;p2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8" name="Google Shape;4448;p29"/>
            <p:cNvGrpSpPr/>
            <p:nvPr/>
          </p:nvGrpSpPr>
          <p:grpSpPr>
            <a:xfrm>
              <a:off x="8379877" y="257473"/>
              <a:ext cx="352894" cy="352874"/>
              <a:chOff x="-25134800" y="-6360725"/>
              <a:chExt cx="424050" cy="424025"/>
            </a:xfrm>
          </p:grpSpPr>
          <p:sp>
            <p:nvSpPr>
              <p:cNvPr id="4449" name="Google Shape;4449;p29"/>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9"/>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9"/>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9"/>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53" name="Google Shape;4453;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4454"/>
        <p:cNvGrpSpPr/>
        <p:nvPr/>
      </p:nvGrpSpPr>
      <p:grpSpPr>
        <a:xfrm>
          <a:off x="0" y="0"/>
          <a:ext cx="0" cy="0"/>
          <a:chOff x="0" y="0"/>
          <a:chExt cx="0" cy="0"/>
        </a:xfrm>
      </p:grpSpPr>
      <p:pic>
        <p:nvPicPr>
          <p:cNvPr id="4455" name="Google Shape;4455;p30"/>
          <p:cNvPicPr preferRelativeResize="0"/>
          <p:nvPr/>
        </p:nvPicPr>
        <p:blipFill>
          <a:blip r:embed="rId2">
            <a:alphaModFix/>
          </a:blip>
          <a:stretch>
            <a:fillRect/>
          </a:stretch>
        </p:blipFill>
        <p:spPr>
          <a:xfrm>
            <a:off x="0" y="0"/>
            <a:ext cx="9144000" cy="5143500"/>
          </a:xfrm>
          <a:prstGeom prst="rect">
            <a:avLst/>
          </a:prstGeom>
          <a:noFill/>
          <a:ln>
            <a:noFill/>
          </a:ln>
        </p:spPr>
      </p:pic>
      <p:sp>
        <p:nvSpPr>
          <p:cNvPr id="4456" name="Google Shape;4456;p30"/>
          <p:cNvSpPr txBox="1">
            <a:spLocks noGrp="1"/>
          </p:cNvSpPr>
          <p:nvPr>
            <p:ph type="title" hasCustomPrompt="1"/>
          </p:nvPr>
        </p:nvSpPr>
        <p:spPr>
          <a:xfrm>
            <a:off x="1325650" y="1962150"/>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57" name="Google Shape;4457;p30"/>
          <p:cNvSpPr txBox="1">
            <a:spLocks noGrp="1"/>
          </p:cNvSpPr>
          <p:nvPr>
            <p:ph type="subTitle" idx="1"/>
          </p:nvPr>
        </p:nvSpPr>
        <p:spPr>
          <a:xfrm>
            <a:off x="9385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58" name="Google Shape;4458;p30"/>
          <p:cNvSpPr txBox="1">
            <a:spLocks noGrp="1"/>
          </p:cNvSpPr>
          <p:nvPr>
            <p:ph type="subTitle" idx="2"/>
          </p:nvPr>
        </p:nvSpPr>
        <p:spPr>
          <a:xfrm>
            <a:off x="9385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59" name="Google Shape;4459;p30"/>
          <p:cNvSpPr txBox="1">
            <a:spLocks noGrp="1"/>
          </p:cNvSpPr>
          <p:nvPr>
            <p:ph type="title" idx="3" hasCustomPrompt="1"/>
          </p:nvPr>
        </p:nvSpPr>
        <p:spPr>
          <a:xfrm>
            <a:off x="3873100"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60" name="Google Shape;4460;p30"/>
          <p:cNvSpPr txBox="1">
            <a:spLocks noGrp="1"/>
          </p:cNvSpPr>
          <p:nvPr>
            <p:ph type="subTitle" idx="4"/>
          </p:nvPr>
        </p:nvSpPr>
        <p:spPr>
          <a:xfrm>
            <a:off x="34854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61" name="Google Shape;4461;p30"/>
          <p:cNvSpPr txBox="1">
            <a:spLocks noGrp="1"/>
          </p:cNvSpPr>
          <p:nvPr>
            <p:ph type="subTitle" idx="5"/>
          </p:nvPr>
        </p:nvSpPr>
        <p:spPr>
          <a:xfrm>
            <a:off x="34854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62" name="Google Shape;4462;p30"/>
          <p:cNvSpPr txBox="1">
            <a:spLocks noGrp="1"/>
          </p:cNvSpPr>
          <p:nvPr>
            <p:ph type="title" idx="6" hasCustomPrompt="1"/>
          </p:nvPr>
        </p:nvSpPr>
        <p:spPr>
          <a:xfrm>
            <a:off x="6417675"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63" name="Google Shape;4463;p30"/>
          <p:cNvSpPr txBox="1">
            <a:spLocks noGrp="1"/>
          </p:cNvSpPr>
          <p:nvPr>
            <p:ph type="subTitle" idx="7"/>
          </p:nvPr>
        </p:nvSpPr>
        <p:spPr>
          <a:xfrm>
            <a:off x="6032300" y="36291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64" name="Google Shape;4464;p30"/>
          <p:cNvSpPr txBox="1">
            <a:spLocks noGrp="1"/>
          </p:cNvSpPr>
          <p:nvPr>
            <p:ph type="subTitle" idx="8"/>
          </p:nvPr>
        </p:nvSpPr>
        <p:spPr>
          <a:xfrm>
            <a:off x="6032300" y="31971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latin typeface="Syne"/>
                <a:ea typeface="Syne"/>
                <a:cs typeface="Syne"/>
                <a:sym typeface="Sy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65" name="Google Shape;4465;p30"/>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466" name="Google Shape;4466;p30"/>
          <p:cNvGrpSpPr/>
          <p:nvPr/>
        </p:nvGrpSpPr>
        <p:grpSpPr>
          <a:xfrm>
            <a:off x="276" y="80"/>
            <a:ext cx="9353198" cy="5143461"/>
            <a:chOff x="276" y="80"/>
            <a:chExt cx="9353198" cy="5143461"/>
          </a:xfrm>
        </p:grpSpPr>
        <p:sp>
          <p:nvSpPr>
            <p:cNvPr id="4467" name="Google Shape;4467;p30"/>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30"/>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30"/>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30"/>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30"/>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30"/>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30"/>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30"/>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30"/>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30"/>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30"/>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30"/>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30"/>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0"/>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0"/>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0"/>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0"/>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30"/>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30"/>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30"/>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0"/>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0"/>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30"/>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30"/>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0"/>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0"/>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0"/>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0"/>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0"/>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0"/>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0"/>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0"/>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0"/>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0"/>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0"/>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0"/>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0"/>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0"/>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0"/>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30"/>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0"/>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0"/>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0"/>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0"/>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0"/>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0"/>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0"/>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0"/>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0"/>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0"/>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0"/>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0"/>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0"/>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0"/>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0"/>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0"/>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0"/>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0"/>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0"/>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0"/>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0"/>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0"/>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0"/>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0"/>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0"/>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0"/>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0"/>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0"/>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0"/>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0"/>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0"/>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30"/>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30"/>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0"/>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0"/>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0"/>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0"/>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0"/>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0"/>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30"/>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30"/>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30"/>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30"/>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0"/>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0"/>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0"/>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0"/>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0"/>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0"/>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0"/>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0"/>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0"/>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0"/>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0"/>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0"/>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2" name="Google Shape;4562;p30"/>
          <p:cNvGrpSpPr/>
          <p:nvPr/>
        </p:nvGrpSpPr>
        <p:grpSpPr>
          <a:xfrm>
            <a:off x="351382" y="257473"/>
            <a:ext cx="8381389" cy="4604296"/>
            <a:chOff x="351382" y="257473"/>
            <a:chExt cx="8381389" cy="4604296"/>
          </a:xfrm>
        </p:grpSpPr>
        <p:grpSp>
          <p:nvGrpSpPr>
            <p:cNvPr id="4563" name="Google Shape;4563;p30"/>
            <p:cNvGrpSpPr/>
            <p:nvPr/>
          </p:nvGrpSpPr>
          <p:grpSpPr>
            <a:xfrm flipH="1">
              <a:off x="8217254" y="4346239"/>
              <a:ext cx="515518" cy="515530"/>
              <a:chOff x="-25134800" y="-6360725"/>
              <a:chExt cx="424050" cy="424025"/>
            </a:xfrm>
          </p:grpSpPr>
          <p:sp>
            <p:nvSpPr>
              <p:cNvPr id="4564" name="Google Shape;4564;p30"/>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0"/>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0"/>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0"/>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8" name="Google Shape;4568;p30"/>
            <p:cNvGrpSpPr/>
            <p:nvPr/>
          </p:nvGrpSpPr>
          <p:grpSpPr>
            <a:xfrm flipH="1">
              <a:off x="351382" y="257473"/>
              <a:ext cx="352894" cy="352874"/>
              <a:chOff x="-25134800" y="-6360725"/>
              <a:chExt cx="424050" cy="424025"/>
            </a:xfrm>
          </p:grpSpPr>
          <p:sp>
            <p:nvSpPr>
              <p:cNvPr id="4569" name="Google Shape;4569;p30"/>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0"/>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0"/>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0"/>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73" name="Google Shape;4573;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7"/>
        <p:cNvGrpSpPr/>
        <p:nvPr/>
      </p:nvGrpSpPr>
      <p:grpSpPr>
        <a:xfrm>
          <a:off x="0" y="0"/>
          <a:ext cx="0" cy="0"/>
          <a:chOff x="0" y="0"/>
          <a:chExt cx="0" cy="0"/>
        </a:xfrm>
      </p:grpSpPr>
      <p:pic>
        <p:nvPicPr>
          <p:cNvPr id="518" name="Google Shape;518;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9" name="Google Shape;5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0" name="Google Shape;520;p4"/>
          <p:cNvSpPr txBox="1">
            <a:spLocks noGrp="1"/>
          </p:cNvSpPr>
          <p:nvPr>
            <p:ph type="body" idx="1"/>
          </p:nvPr>
        </p:nvSpPr>
        <p:spPr>
          <a:xfrm>
            <a:off x="720000" y="1215751"/>
            <a:ext cx="7704000" cy="462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521" name="Google Shape;521;p4"/>
          <p:cNvGrpSpPr/>
          <p:nvPr/>
        </p:nvGrpSpPr>
        <p:grpSpPr>
          <a:xfrm>
            <a:off x="276" y="80"/>
            <a:ext cx="9353198" cy="5143461"/>
            <a:chOff x="276" y="80"/>
            <a:chExt cx="9353198" cy="5143461"/>
          </a:xfrm>
        </p:grpSpPr>
        <p:sp>
          <p:nvSpPr>
            <p:cNvPr id="522" name="Google Shape;522;p4"/>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574"/>
        <p:cNvGrpSpPr/>
        <p:nvPr/>
      </p:nvGrpSpPr>
      <p:grpSpPr>
        <a:xfrm>
          <a:off x="0" y="0"/>
          <a:ext cx="0" cy="0"/>
          <a:chOff x="0" y="0"/>
          <a:chExt cx="0" cy="0"/>
        </a:xfrm>
      </p:grpSpPr>
      <p:pic>
        <p:nvPicPr>
          <p:cNvPr id="4575" name="Google Shape;4575;p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76" name="Google Shape;4576;p31"/>
          <p:cNvSpPr txBox="1">
            <a:spLocks noGrp="1"/>
          </p:cNvSpPr>
          <p:nvPr>
            <p:ph type="title"/>
          </p:nvPr>
        </p:nvSpPr>
        <p:spPr>
          <a:xfrm>
            <a:off x="1796550" y="539500"/>
            <a:ext cx="5550900" cy="122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7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77" name="Google Shape;4577;p31"/>
          <p:cNvSpPr txBox="1">
            <a:spLocks noGrp="1"/>
          </p:cNvSpPr>
          <p:nvPr>
            <p:ph type="subTitle" idx="1"/>
          </p:nvPr>
        </p:nvSpPr>
        <p:spPr>
          <a:xfrm>
            <a:off x="1796550" y="1841450"/>
            <a:ext cx="55509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78" name="Google Shape;4578;p31"/>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Cabin"/>
                <a:ea typeface="Cabin"/>
                <a:cs typeface="Cabin"/>
                <a:sym typeface="Cabin"/>
              </a:rPr>
              <a:t>CREDITS:</a:t>
            </a:r>
            <a:r>
              <a:rPr lang="en" sz="1200">
                <a:solidFill>
                  <a:schemeClr val="dk1"/>
                </a:solidFill>
                <a:latin typeface="Cabin"/>
                <a:ea typeface="Cabin"/>
                <a:cs typeface="Cabin"/>
                <a:sym typeface="Cabin"/>
              </a:rPr>
              <a:t> This presentation template was created by </a:t>
            </a:r>
            <a:r>
              <a:rPr lang="en" sz="1200" b="1" u="sng">
                <a:solidFill>
                  <a:schemeClr val="dk1"/>
                </a:solidFill>
                <a:latin typeface="Cabin"/>
                <a:ea typeface="Cabin"/>
                <a:cs typeface="Cabin"/>
                <a:sym typeface="Cabin"/>
                <a:hlinkClick r:id="rId3">
                  <a:extLst>
                    <a:ext uri="{A12FA001-AC4F-418D-AE19-62706E023703}">
                      <ahyp:hlinkClr xmlns:ahyp="http://schemas.microsoft.com/office/drawing/2018/hyperlinkcolor" val="tx"/>
                    </a:ext>
                  </a:extLst>
                </a:hlinkClick>
              </a:rPr>
              <a:t>Slidesgo</a:t>
            </a:r>
            <a:r>
              <a:rPr lang="en" sz="1200">
                <a:solidFill>
                  <a:schemeClr val="dk1"/>
                </a:solidFill>
                <a:latin typeface="Cabin"/>
                <a:ea typeface="Cabin"/>
                <a:cs typeface="Cabin"/>
                <a:sym typeface="Cabin"/>
              </a:rPr>
              <a:t>, and includes icons by </a:t>
            </a:r>
            <a:r>
              <a:rPr lang="en" sz="1200" b="1" u="sng">
                <a:solidFill>
                  <a:schemeClr val="dk1"/>
                </a:solidFill>
                <a:latin typeface="Cabin"/>
                <a:ea typeface="Cabin"/>
                <a:cs typeface="Cabin"/>
                <a:sym typeface="Cabin"/>
                <a:hlinkClick r:id="rId4">
                  <a:extLst>
                    <a:ext uri="{A12FA001-AC4F-418D-AE19-62706E023703}">
                      <ahyp:hlinkClr xmlns:ahyp="http://schemas.microsoft.com/office/drawing/2018/hyperlinkcolor" val="tx"/>
                    </a:ext>
                  </a:extLst>
                </a:hlinkClick>
              </a:rPr>
              <a:t>Flaticon</a:t>
            </a:r>
            <a:r>
              <a:rPr lang="en" sz="1200">
                <a:solidFill>
                  <a:schemeClr val="dk1"/>
                </a:solidFill>
                <a:latin typeface="Cabin"/>
                <a:ea typeface="Cabin"/>
                <a:cs typeface="Cabin"/>
                <a:sym typeface="Cabin"/>
              </a:rPr>
              <a:t>, and infographics &amp; images by </a:t>
            </a:r>
            <a:r>
              <a:rPr lang="en" sz="1200" b="1" u="sng">
                <a:solidFill>
                  <a:schemeClr val="dk1"/>
                </a:solidFill>
                <a:latin typeface="Cabin"/>
                <a:ea typeface="Cabin"/>
                <a:cs typeface="Cabin"/>
                <a:sym typeface="Cabin"/>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Cabin"/>
                <a:ea typeface="Cabin"/>
                <a:cs typeface="Cabin"/>
                <a:sym typeface="Cabin"/>
              </a:rPr>
              <a:t> </a:t>
            </a:r>
            <a:endParaRPr sz="1200" b="1" u="sng">
              <a:solidFill>
                <a:schemeClr val="dk1"/>
              </a:solidFill>
              <a:latin typeface="Cabin"/>
              <a:ea typeface="Cabin"/>
              <a:cs typeface="Cabin"/>
              <a:sym typeface="Cabin"/>
            </a:endParaRPr>
          </a:p>
        </p:txBody>
      </p:sp>
      <p:grpSp>
        <p:nvGrpSpPr>
          <p:cNvPr id="4579" name="Google Shape;4579;p31"/>
          <p:cNvGrpSpPr/>
          <p:nvPr/>
        </p:nvGrpSpPr>
        <p:grpSpPr>
          <a:xfrm>
            <a:off x="276" y="80"/>
            <a:ext cx="9353198" cy="5143461"/>
            <a:chOff x="276" y="80"/>
            <a:chExt cx="9353198" cy="5143461"/>
          </a:xfrm>
        </p:grpSpPr>
        <p:grpSp>
          <p:nvGrpSpPr>
            <p:cNvPr id="4580" name="Google Shape;4580;p31"/>
            <p:cNvGrpSpPr/>
            <p:nvPr/>
          </p:nvGrpSpPr>
          <p:grpSpPr>
            <a:xfrm>
              <a:off x="276" y="80"/>
              <a:ext cx="9353198" cy="5143461"/>
              <a:chOff x="-26474475" y="-7233075"/>
              <a:chExt cx="6827650" cy="3754625"/>
            </a:xfrm>
          </p:grpSpPr>
          <p:sp>
            <p:nvSpPr>
              <p:cNvPr id="4581" name="Google Shape;4581;p31"/>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1"/>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1"/>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1"/>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1"/>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1"/>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1"/>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1"/>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1"/>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1"/>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1"/>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1"/>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1"/>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1"/>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1"/>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1"/>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1"/>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1"/>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1"/>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1"/>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1"/>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1"/>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1"/>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1"/>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1"/>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1"/>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1"/>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1"/>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1"/>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1"/>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1"/>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1"/>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1"/>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1"/>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31"/>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31"/>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31"/>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1"/>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1"/>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1"/>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1"/>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1"/>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1"/>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1"/>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1"/>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1"/>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1"/>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1"/>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1"/>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1"/>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1"/>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1"/>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1"/>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1"/>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1"/>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1"/>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31"/>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31"/>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31"/>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1"/>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1"/>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1"/>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1"/>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1"/>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1"/>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1"/>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1"/>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1"/>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1"/>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1"/>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1"/>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1"/>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1"/>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1"/>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1"/>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1"/>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1"/>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1"/>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1"/>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1"/>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1"/>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1"/>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1"/>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1"/>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1"/>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1"/>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1"/>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1"/>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1"/>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1"/>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1"/>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1"/>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1"/>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1"/>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1"/>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1"/>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1"/>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1"/>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1"/>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1"/>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1"/>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1"/>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1"/>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1"/>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1"/>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1"/>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1"/>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1"/>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1"/>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1"/>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1"/>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1"/>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1"/>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1"/>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1"/>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1"/>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1"/>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1"/>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1"/>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1"/>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1"/>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1"/>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1"/>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1"/>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1"/>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1"/>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1"/>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1"/>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1"/>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1"/>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1"/>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1"/>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1"/>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1"/>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1"/>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1"/>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1"/>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1"/>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1"/>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1"/>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1"/>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1"/>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1"/>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1"/>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1"/>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1"/>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1"/>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1"/>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1"/>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1"/>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1"/>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1"/>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1"/>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1"/>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31"/>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31"/>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1"/>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1"/>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1"/>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1"/>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1"/>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1"/>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1"/>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1"/>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1"/>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1"/>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1"/>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1"/>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1"/>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1"/>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1"/>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1"/>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1"/>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1"/>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1"/>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1"/>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1"/>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1"/>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1"/>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8" name="Google Shape;4828;p31"/>
            <p:cNvGrpSpPr/>
            <p:nvPr/>
          </p:nvGrpSpPr>
          <p:grpSpPr>
            <a:xfrm flipH="1">
              <a:off x="276" y="80"/>
              <a:ext cx="9353198" cy="5143461"/>
              <a:chOff x="276" y="80"/>
              <a:chExt cx="9353198" cy="5143461"/>
            </a:xfrm>
          </p:grpSpPr>
          <p:sp>
            <p:nvSpPr>
              <p:cNvPr id="4829" name="Google Shape;4829;p31"/>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1"/>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1"/>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1"/>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1"/>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1"/>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1"/>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1"/>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1"/>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1"/>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1"/>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1"/>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1"/>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1"/>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1"/>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1"/>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1"/>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24" name="Google Shape;4924;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25"/>
        <p:cNvGrpSpPr/>
        <p:nvPr/>
      </p:nvGrpSpPr>
      <p:grpSpPr>
        <a:xfrm>
          <a:off x="0" y="0"/>
          <a:ext cx="0" cy="0"/>
          <a:chOff x="0" y="0"/>
          <a:chExt cx="0" cy="0"/>
        </a:xfrm>
      </p:grpSpPr>
      <p:pic>
        <p:nvPicPr>
          <p:cNvPr id="4926" name="Google Shape;4926;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27" name="Google Shape;4927;p32"/>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8" name="Google Shape;4928;p32"/>
          <p:cNvGrpSpPr/>
          <p:nvPr/>
        </p:nvGrpSpPr>
        <p:grpSpPr>
          <a:xfrm>
            <a:off x="-50524" y="76280"/>
            <a:ext cx="9353198" cy="5143461"/>
            <a:chOff x="76476" y="76280"/>
            <a:chExt cx="9353198" cy="5143461"/>
          </a:xfrm>
        </p:grpSpPr>
        <p:grpSp>
          <p:nvGrpSpPr>
            <p:cNvPr id="4929" name="Google Shape;4929;p32"/>
            <p:cNvGrpSpPr/>
            <p:nvPr/>
          </p:nvGrpSpPr>
          <p:grpSpPr>
            <a:xfrm>
              <a:off x="76476" y="76280"/>
              <a:ext cx="9353198" cy="5143461"/>
              <a:chOff x="276" y="80"/>
              <a:chExt cx="9353198" cy="5143461"/>
            </a:xfrm>
          </p:grpSpPr>
          <p:grpSp>
            <p:nvGrpSpPr>
              <p:cNvPr id="4930" name="Google Shape;4930;p32"/>
              <p:cNvGrpSpPr/>
              <p:nvPr/>
            </p:nvGrpSpPr>
            <p:grpSpPr>
              <a:xfrm>
                <a:off x="276" y="80"/>
                <a:ext cx="9353198" cy="5143461"/>
                <a:chOff x="-26474475" y="-7233075"/>
                <a:chExt cx="6827650" cy="3754625"/>
              </a:xfrm>
            </p:grpSpPr>
            <p:sp>
              <p:nvSpPr>
                <p:cNvPr id="4931" name="Google Shape;4931;p3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8" name="Google Shape;5178;p32"/>
              <p:cNvGrpSpPr/>
              <p:nvPr/>
            </p:nvGrpSpPr>
            <p:grpSpPr>
              <a:xfrm flipH="1">
                <a:off x="276" y="80"/>
                <a:ext cx="9353198" cy="5143461"/>
                <a:chOff x="276" y="80"/>
                <a:chExt cx="9353198" cy="5143461"/>
              </a:xfrm>
            </p:grpSpPr>
            <p:sp>
              <p:nvSpPr>
                <p:cNvPr id="5179" name="Google Shape;5179;p3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2"/>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2"/>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4" name="Google Shape;5274;p32"/>
            <p:cNvGrpSpPr/>
            <p:nvPr/>
          </p:nvGrpSpPr>
          <p:grpSpPr>
            <a:xfrm flipH="1">
              <a:off x="76476" y="76280"/>
              <a:ext cx="9353198" cy="5143461"/>
              <a:chOff x="276" y="80"/>
              <a:chExt cx="9353198" cy="5143461"/>
            </a:xfrm>
          </p:grpSpPr>
          <p:grpSp>
            <p:nvGrpSpPr>
              <p:cNvPr id="5275" name="Google Shape;5275;p32"/>
              <p:cNvGrpSpPr/>
              <p:nvPr/>
            </p:nvGrpSpPr>
            <p:grpSpPr>
              <a:xfrm>
                <a:off x="276" y="80"/>
                <a:ext cx="9353198" cy="5143461"/>
                <a:chOff x="-26474475" y="-7233075"/>
                <a:chExt cx="6827650" cy="3754625"/>
              </a:xfrm>
            </p:grpSpPr>
            <p:sp>
              <p:nvSpPr>
                <p:cNvPr id="5276" name="Google Shape;5276;p32"/>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2"/>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2"/>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2"/>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2"/>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2"/>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2"/>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2"/>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2"/>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2"/>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2"/>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2"/>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2"/>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2"/>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2"/>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2"/>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2"/>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2"/>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2"/>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2"/>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2"/>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2"/>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2"/>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2"/>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2"/>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2"/>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2"/>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2"/>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2"/>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2"/>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2"/>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2"/>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2"/>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2"/>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2"/>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2"/>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2"/>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2"/>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2"/>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2"/>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2"/>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2"/>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2"/>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2"/>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2"/>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2"/>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2"/>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2"/>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2"/>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2"/>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2"/>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2"/>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2"/>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2"/>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2"/>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2"/>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2"/>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2"/>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2"/>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2"/>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2"/>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2"/>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2"/>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2"/>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2"/>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2"/>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2"/>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2"/>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2"/>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2"/>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2"/>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2"/>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2"/>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2"/>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2"/>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2"/>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2"/>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2"/>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2"/>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2"/>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2"/>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2"/>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2"/>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2"/>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2"/>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2"/>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2"/>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2"/>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2"/>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2"/>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2"/>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2"/>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2"/>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2"/>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2"/>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2"/>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2"/>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2"/>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2"/>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2"/>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2"/>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2"/>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2"/>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2"/>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2"/>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2"/>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2"/>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2"/>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2"/>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2"/>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2"/>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2"/>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2"/>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2"/>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2"/>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2"/>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2"/>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2"/>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2"/>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2"/>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2"/>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2"/>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2"/>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2"/>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2"/>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2"/>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2"/>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2"/>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2"/>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2"/>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2"/>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2"/>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2"/>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2"/>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2"/>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2"/>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2"/>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2"/>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2"/>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2"/>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2"/>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2"/>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2"/>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2"/>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2"/>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2"/>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2"/>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2"/>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2"/>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2"/>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2"/>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2"/>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2"/>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2"/>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2"/>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2"/>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2"/>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2"/>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2"/>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2"/>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2"/>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2"/>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2"/>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2"/>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2"/>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2"/>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2"/>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2"/>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2"/>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2"/>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2"/>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2"/>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2"/>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2"/>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2"/>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2"/>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2"/>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2"/>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2"/>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2"/>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2"/>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2"/>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2"/>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2"/>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2"/>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2"/>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2"/>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2"/>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2"/>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2"/>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2"/>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2"/>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2"/>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2"/>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2"/>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2"/>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2"/>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2"/>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2"/>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2"/>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2"/>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2"/>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2"/>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2"/>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2"/>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2"/>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2"/>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2"/>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2"/>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2"/>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2"/>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2"/>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2"/>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2"/>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2"/>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2"/>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2"/>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2"/>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2"/>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2"/>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2"/>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2"/>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2"/>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2"/>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2"/>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2"/>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2"/>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2"/>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2"/>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2"/>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2"/>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2"/>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2"/>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2"/>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2"/>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2"/>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2"/>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2"/>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2"/>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2"/>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2"/>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2"/>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2"/>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2"/>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2"/>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2"/>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2"/>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3" name="Google Shape;5523;p32"/>
              <p:cNvGrpSpPr/>
              <p:nvPr/>
            </p:nvGrpSpPr>
            <p:grpSpPr>
              <a:xfrm flipH="1">
                <a:off x="276" y="80"/>
                <a:ext cx="9353198" cy="5143461"/>
                <a:chOff x="276" y="80"/>
                <a:chExt cx="9353198" cy="5143461"/>
              </a:xfrm>
            </p:grpSpPr>
            <p:sp>
              <p:nvSpPr>
                <p:cNvPr id="5524" name="Google Shape;5524;p32"/>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2"/>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2"/>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2"/>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2"/>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2"/>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2"/>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2"/>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2"/>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2"/>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2"/>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2"/>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2"/>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2"/>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2"/>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2"/>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2"/>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2"/>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2"/>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2"/>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2"/>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2"/>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2"/>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2"/>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2"/>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2"/>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2"/>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2"/>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2"/>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2"/>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2"/>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2"/>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2"/>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2"/>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2"/>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2"/>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2"/>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2"/>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2"/>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2"/>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2"/>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2"/>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2"/>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2"/>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2"/>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2"/>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2"/>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2"/>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2"/>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2"/>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2"/>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2"/>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2"/>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2"/>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2"/>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2"/>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2"/>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2"/>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2"/>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2"/>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2"/>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2"/>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2"/>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2"/>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2"/>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2"/>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2"/>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2"/>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2"/>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2"/>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2"/>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2"/>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2"/>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2"/>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32"/>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2"/>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32"/>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32"/>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32"/>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32"/>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32"/>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32"/>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32"/>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32"/>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32"/>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32"/>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32"/>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2"/>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2"/>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2"/>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2"/>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2"/>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2"/>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2"/>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2"/>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619" name="Google Shape;5619;p32"/>
          <p:cNvGrpSpPr/>
          <p:nvPr/>
        </p:nvGrpSpPr>
        <p:grpSpPr>
          <a:xfrm>
            <a:off x="7" y="-2"/>
            <a:ext cx="9469177" cy="5401484"/>
            <a:chOff x="7" y="-2"/>
            <a:chExt cx="9469177" cy="5401484"/>
          </a:xfrm>
        </p:grpSpPr>
        <p:grpSp>
          <p:nvGrpSpPr>
            <p:cNvPr id="5620" name="Google Shape;5620;p32"/>
            <p:cNvGrpSpPr/>
            <p:nvPr/>
          </p:nvGrpSpPr>
          <p:grpSpPr>
            <a:xfrm flipH="1">
              <a:off x="8025973" y="3958228"/>
              <a:ext cx="1443212" cy="1443254"/>
              <a:chOff x="-25134800" y="-6360725"/>
              <a:chExt cx="424050" cy="424025"/>
            </a:xfrm>
          </p:grpSpPr>
          <p:sp>
            <p:nvSpPr>
              <p:cNvPr id="5621" name="Google Shape;5621;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5" name="Google Shape;5625;p32"/>
            <p:cNvGrpSpPr/>
            <p:nvPr/>
          </p:nvGrpSpPr>
          <p:grpSpPr>
            <a:xfrm flipH="1">
              <a:off x="8648707" y="3316048"/>
              <a:ext cx="352894" cy="352874"/>
              <a:chOff x="-25134800" y="-6360725"/>
              <a:chExt cx="424050" cy="424025"/>
            </a:xfrm>
          </p:grpSpPr>
          <p:sp>
            <p:nvSpPr>
              <p:cNvPr id="5626" name="Google Shape;5626;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0" name="Google Shape;5630;p32"/>
            <p:cNvGrpSpPr/>
            <p:nvPr/>
          </p:nvGrpSpPr>
          <p:grpSpPr>
            <a:xfrm flipH="1">
              <a:off x="7245357" y="4706698"/>
              <a:ext cx="352894" cy="352874"/>
              <a:chOff x="-25134800" y="-6360725"/>
              <a:chExt cx="424050" cy="424025"/>
            </a:xfrm>
          </p:grpSpPr>
          <p:sp>
            <p:nvSpPr>
              <p:cNvPr id="5631" name="Google Shape;5631;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5" name="Google Shape;5635;p32"/>
            <p:cNvGrpSpPr/>
            <p:nvPr/>
          </p:nvGrpSpPr>
          <p:grpSpPr>
            <a:xfrm rot="10800000" flipH="1">
              <a:off x="7" y="-2"/>
              <a:ext cx="1443212" cy="1443254"/>
              <a:chOff x="-25134800" y="-6360725"/>
              <a:chExt cx="424050" cy="424025"/>
            </a:xfrm>
          </p:grpSpPr>
          <p:sp>
            <p:nvSpPr>
              <p:cNvPr id="5636" name="Google Shape;5636;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0" name="Google Shape;5640;p32"/>
            <p:cNvGrpSpPr/>
            <p:nvPr/>
          </p:nvGrpSpPr>
          <p:grpSpPr>
            <a:xfrm rot="10800000" flipH="1">
              <a:off x="467590" y="1732558"/>
              <a:ext cx="352894" cy="352874"/>
              <a:chOff x="-25134800" y="-6360725"/>
              <a:chExt cx="424050" cy="424025"/>
            </a:xfrm>
          </p:grpSpPr>
          <p:sp>
            <p:nvSpPr>
              <p:cNvPr id="5641" name="Google Shape;5641;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5" name="Google Shape;5645;p32"/>
            <p:cNvGrpSpPr/>
            <p:nvPr/>
          </p:nvGrpSpPr>
          <p:grpSpPr>
            <a:xfrm rot="10800000" flipH="1">
              <a:off x="1870940" y="341908"/>
              <a:ext cx="352894" cy="352874"/>
              <a:chOff x="-25134800" y="-6360725"/>
              <a:chExt cx="424050" cy="424025"/>
            </a:xfrm>
          </p:grpSpPr>
          <p:sp>
            <p:nvSpPr>
              <p:cNvPr id="5646" name="Google Shape;5646;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0" name="Google Shape;5650;p32"/>
            <p:cNvGrpSpPr/>
            <p:nvPr/>
          </p:nvGrpSpPr>
          <p:grpSpPr>
            <a:xfrm flipH="1">
              <a:off x="8571132" y="186623"/>
              <a:ext cx="352894" cy="352874"/>
              <a:chOff x="-25134800" y="-6360725"/>
              <a:chExt cx="424050" cy="424025"/>
            </a:xfrm>
          </p:grpSpPr>
          <p:sp>
            <p:nvSpPr>
              <p:cNvPr id="5651" name="Google Shape;5651;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5" name="Google Shape;5655;p32"/>
            <p:cNvGrpSpPr/>
            <p:nvPr/>
          </p:nvGrpSpPr>
          <p:grpSpPr>
            <a:xfrm flipH="1">
              <a:off x="222257" y="4706698"/>
              <a:ext cx="352894" cy="352874"/>
              <a:chOff x="-25134800" y="-6360725"/>
              <a:chExt cx="424050" cy="424025"/>
            </a:xfrm>
          </p:grpSpPr>
          <p:sp>
            <p:nvSpPr>
              <p:cNvPr id="5656" name="Google Shape;5656;p32"/>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2"/>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2"/>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2"/>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60" name="Google Shape;5660;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661"/>
        <p:cNvGrpSpPr/>
        <p:nvPr/>
      </p:nvGrpSpPr>
      <p:grpSpPr>
        <a:xfrm>
          <a:off x="0" y="0"/>
          <a:ext cx="0" cy="0"/>
          <a:chOff x="0" y="0"/>
          <a:chExt cx="0" cy="0"/>
        </a:xfrm>
      </p:grpSpPr>
      <p:pic>
        <p:nvPicPr>
          <p:cNvPr id="5662" name="Google Shape;5662;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5663" name="Google Shape;5663;p33"/>
          <p:cNvGrpSpPr/>
          <p:nvPr/>
        </p:nvGrpSpPr>
        <p:grpSpPr>
          <a:xfrm>
            <a:off x="-14298" y="-31167"/>
            <a:ext cx="9234549" cy="5341822"/>
            <a:chOff x="-14298" y="-31167"/>
            <a:chExt cx="9234549" cy="5341822"/>
          </a:xfrm>
        </p:grpSpPr>
        <p:grpSp>
          <p:nvGrpSpPr>
            <p:cNvPr id="5664" name="Google Shape;5664;p33"/>
            <p:cNvGrpSpPr/>
            <p:nvPr/>
          </p:nvGrpSpPr>
          <p:grpSpPr>
            <a:xfrm>
              <a:off x="-14298" y="-31167"/>
              <a:ext cx="9234549" cy="5210597"/>
              <a:chOff x="-14298" y="-31167"/>
              <a:chExt cx="9234549" cy="5210597"/>
            </a:xfrm>
          </p:grpSpPr>
          <p:sp>
            <p:nvSpPr>
              <p:cNvPr id="5665" name="Google Shape;5665;p3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3"/>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3"/>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3"/>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3"/>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3"/>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3"/>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3"/>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3"/>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3"/>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3"/>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3"/>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3"/>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3"/>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3"/>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3"/>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3"/>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3"/>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3"/>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3"/>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3"/>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3"/>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3"/>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3"/>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3"/>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3"/>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3"/>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3"/>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3"/>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3"/>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3"/>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3"/>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3"/>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3"/>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3"/>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3"/>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3"/>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3"/>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3"/>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3"/>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3"/>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3"/>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3"/>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3"/>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3"/>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3"/>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3"/>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3"/>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3"/>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3"/>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3"/>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3"/>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3"/>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3"/>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3"/>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3"/>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3"/>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3"/>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3"/>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3"/>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3"/>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3"/>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33"/>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3"/>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3"/>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3"/>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3"/>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3"/>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3"/>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3"/>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3"/>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3"/>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3"/>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3"/>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3"/>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3"/>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3"/>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3"/>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3"/>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3"/>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3"/>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3"/>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3"/>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3"/>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3"/>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3"/>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3"/>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3"/>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3"/>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3"/>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3"/>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3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33"/>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3"/>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3"/>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3"/>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33"/>
            <p:cNvGrpSpPr/>
            <p:nvPr/>
          </p:nvGrpSpPr>
          <p:grpSpPr>
            <a:xfrm rot="10800000">
              <a:off x="-14298" y="100058"/>
              <a:ext cx="9234549" cy="5210597"/>
              <a:chOff x="-14298" y="-31167"/>
              <a:chExt cx="9234549" cy="5210597"/>
            </a:xfrm>
          </p:grpSpPr>
          <p:sp>
            <p:nvSpPr>
              <p:cNvPr id="5860" name="Google Shape;5860;p33"/>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3"/>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3"/>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3"/>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3"/>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3"/>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3"/>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3"/>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3"/>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3"/>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3"/>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3"/>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3"/>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3"/>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3"/>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3"/>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3"/>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3"/>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3"/>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3"/>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3"/>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3"/>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3"/>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3"/>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3"/>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3"/>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3"/>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3"/>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3"/>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3"/>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3"/>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3"/>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3"/>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3"/>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3"/>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3"/>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3"/>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3"/>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3"/>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3"/>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3"/>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3"/>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3"/>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3"/>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3"/>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3"/>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3"/>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3"/>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3"/>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3"/>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3"/>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3"/>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3"/>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3"/>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3"/>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3"/>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3"/>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3"/>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3"/>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3"/>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3"/>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3"/>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3"/>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3"/>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3"/>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3"/>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3"/>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3"/>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3"/>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3"/>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3"/>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3"/>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3"/>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3"/>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3"/>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3"/>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3"/>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3"/>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3"/>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3"/>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3"/>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3"/>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3"/>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3"/>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3"/>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3"/>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3"/>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3"/>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3"/>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3"/>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3"/>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3"/>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3"/>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3"/>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3"/>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3"/>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3"/>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3"/>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3"/>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3"/>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3"/>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3"/>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3"/>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3"/>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3"/>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3"/>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3"/>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3"/>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3"/>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3"/>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3"/>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3"/>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3"/>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3"/>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3"/>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3"/>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3"/>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3"/>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3"/>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3"/>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3"/>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3"/>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3"/>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3"/>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3"/>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3"/>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3"/>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3"/>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3"/>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3"/>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3"/>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3"/>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3"/>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3"/>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3"/>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3"/>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3"/>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3"/>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3"/>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3"/>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3"/>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3"/>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3"/>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3"/>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3"/>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3"/>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3"/>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3"/>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3"/>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3"/>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3"/>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3"/>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3"/>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3"/>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3"/>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3"/>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3"/>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3"/>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3"/>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3"/>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3"/>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3"/>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3"/>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3"/>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3"/>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3"/>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3"/>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3"/>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3"/>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3"/>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3"/>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3"/>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3"/>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3"/>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3"/>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3"/>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3"/>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3"/>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3"/>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3"/>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3"/>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3"/>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3"/>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3"/>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3"/>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3"/>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3"/>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3"/>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3"/>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3"/>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3"/>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3"/>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3"/>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3"/>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54" name="Google Shape;6054;p33"/>
          <p:cNvGrpSpPr/>
          <p:nvPr/>
        </p:nvGrpSpPr>
        <p:grpSpPr>
          <a:xfrm>
            <a:off x="-413398" y="-539975"/>
            <a:ext cx="9750079" cy="6108053"/>
            <a:chOff x="-413398" y="-539975"/>
            <a:chExt cx="9750079" cy="6108053"/>
          </a:xfrm>
        </p:grpSpPr>
        <p:sp>
          <p:nvSpPr>
            <p:cNvPr id="6055" name="Google Shape;6055;p33"/>
            <p:cNvSpPr/>
            <p:nvPr/>
          </p:nvSpPr>
          <p:spPr>
            <a:xfrm flipH="1">
              <a:off x="296459" y="203864"/>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3"/>
            <p:cNvSpPr/>
            <p:nvPr/>
          </p:nvSpPr>
          <p:spPr>
            <a:xfrm rot="6975845" flipH="1">
              <a:off x="-351831" y="4747767"/>
              <a:ext cx="804305" cy="637324"/>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3"/>
            <p:cNvSpPr/>
            <p:nvPr/>
          </p:nvSpPr>
          <p:spPr>
            <a:xfrm rot="6975866" flipH="1">
              <a:off x="7356998" y="-146212"/>
              <a:ext cx="1730762" cy="1371433"/>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3"/>
            <p:cNvSpPr/>
            <p:nvPr/>
          </p:nvSpPr>
          <p:spPr>
            <a:xfrm rot="384671">
              <a:off x="7610100" y="108628"/>
              <a:ext cx="423540" cy="33563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3"/>
            <p:cNvSpPr/>
            <p:nvPr/>
          </p:nvSpPr>
          <p:spPr>
            <a:xfrm>
              <a:off x="8547775" y="595184"/>
              <a:ext cx="423541" cy="335641"/>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3"/>
            <p:cNvSpPr/>
            <p:nvPr/>
          </p:nvSpPr>
          <p:spPr>
            <a:xfrm>
              <a:off x="8664200" y="4423835"/>
              <a:ext cx="672481" cy="532913"/>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1" name="Google Shape;6061;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8"/>
        <p:cNvGrpSpPr/>
        <p:nvPr/>
      </p:nvGrpSpPr>
      <p:grpSpPr>
        <a:xfrm>
          <a:off x="0" y="0"/>
          <a:ext cx="0" cy="0"/>
          <a:chOff x="0" y="0"/>
          <a:chExt cx="0" cy="0"/>
        </a:xfrm>
      </p:grpSpPr>
      <p:pic>
        <p:nvPicPr>
          <p:cNvPr id="619" name="Google Shape;619;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0" name="Google Shape;62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1" name="Google Shape;621;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2" name="Google Shape;622;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3" name="Google Shape;623;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yne"/>
              <a:buNone/>
              <a:defRPr sz="24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Syne"/>
              <a:buNone/>
              <a:defRPr sz="2400" b="1">
                <a:latin typeface="Syne"/>
                <a:ea typeface="Syne"/>
                <a:cs typeface="Syne"/>
                <a:sym typeface="Syne"/>
              </a:defRPr>
            </a:lvl2pPr>
            <a:lvl3pPr lvl="2" algn="ctr" rtl="0">
              <a:lnSpc>
                <a:spcPct val="100000"/>
              </a:lnSpc>
              <a:spcBef>
                <a:spcPts val="0"/>
              </a:spcBef>
              <a:spcAft>
                <a:spcPts val="0"/>
              </a:spcAft>
              <a:buSzPts val="2400"/>
              <a:buFont typeface="Syne"/>
              <a:buNone/>
              <a:defRPr sz="2400" b="1">
                <a:latin typeface="Syne"/>
                <a:ea typeface="Syne"/>
                <a:cs typeface="Syne"/>
                <a:sym typeface="Syne"/>
              </a:defRPr>
            </a:lvl3pPr>
            <a:lvl4pPr lvl="3" algn="ctr" rtl="0">
              <a:lnSpc>
                <a:spcPct val="100000"/>
              </a:lnSpc>
              <a:spcBef>
                <a:spcPts val="0"/>
              </a:spcBef>
              <a:spcAft>
                <a:spcPts val="0"/>
              </a:spcAft>
              <a:buSzPts val="2400"/>
              <a:buFont typeface="Syne"/>
              <a:buNone/>
              <a:defRPr sz="2400" b="1">
                <a:latin typeface="Syne"/>
                <a:ea typeface="Syne"/>
                <a:cs typeface="Syne"/>
                <a:sym typeface="Syne"/>
              </a:defRPr>
            </a:lvl4pPr>
            <a:lvl5pPr lvl="4" algn="ctr" rtl="0">
              <a:lnSpc>
                <a:spcPct val="100000"/>
              </a:lnSpc>
              <a:spcBef>
                <a:spcPts val="0"/>
              </a:spcBef>
              <a:spcAft>
                <a:spcPts val="0"/>
              </a:spcAft>
              <a:buSzPts val="2400"/>
              <a:buFont typeface="Syne"/>
              <a:buNone/>
              <a:defRPr sz="2400" b="1">
                <a:latin typeface="Syne"/>
                <a:ea typeface="Syne"/>
                <a:cs typeface="Syne"/>
                <a:sym typeface="Syne"/>
              </a:defRPr>
            </a:lvl5pPr>
            <a:lvl6pPr lvl="5" algn="ctr" rtl="0">
              <a:lnSpc>
                <a:spcPct val="100000"/>
              </a:lnSpc>
              <a:spcBef>
                <a:spcPts val="0"/>
              </a:spcBef>
              <a:spcAft>
                <a:spcPts val="0"/>
              </a:spcAft>
              <a:buSzPts val="2400"/>
              <a:buFont typeface="Syne"/>
              <a:buNone/>
              <a:defRPr sz="2400" b="1">
                <a:latin typeface="Syne"/>
                <a:ea typeface="Syne"/>
                <a:cs typeface="Syne"/>
                <a:sym typeface="Syne"/>
              </a:defRPr>
            </a:lvl6pPr>
            <a:lvl7pPr lvl="6" algn="ctr" rtl="0">
              <a:lnSpc>
                <a:spcPct val="100000"/>
              </a:lnSpc>
              <a:spcBef>
                <a:spcPts val="0"/>
              </a:spcBef>
              <a:spcAft>
                <a:spcPts val="0"/>
              </a:spcAft>
              <a:buSzPts val="2400"/>
              <a:buFont typeface="Syne"/>
              <a:buNone/>
              <a:defRPr sz="2400" b="1">
                <a:latin typeface="Syne"/>
                <a:ea typeface="Syne"/>
                <a:cs typeface="Syne"/>
                <a:sym typeface="Syne"/>
              </a:defRPr>
            </a:lvl7pPr>
            <a:lvl8pPr lvl="7" algn="ctr" rtl="0">
              <a:lnSpc>
                <a:spcPct val="100000"/>
              </a:lnSpc>
              <a:spcBef>
                <a:spcPts val="0"/>
              </a:spcBef>
              <a:spcAft>
                <a:spcPts val="0"/>
              </a:spcAft>
              <a:buSzPts val="2400"/>
              <a:buFont typeface="Syne"/>
              <a:buNone/>
              <a:defRPr sz="2400" b="1">
                <a:latin typeface="Syne"/>
                <a:ea typeface="Syne"/>
                <a:cs typeface="Syne"/>
                <a:sym typeface="Syne"/>
              </a:defRPr>
            </a:lvl8pPr>
            <a:lvl9pPr lvl="8" algn="ctr" rtl="0">
              <a:lnSpc>
                <a:spcPct val="100000"/>
              </a:lnSpc>
              <a:spcBef>
                <a:spcPts val="0"/>
              </a:spcBef>
              <a:spcAft>
                <a:spcPts val="0"/>
              </a:spcAft>
              <a:buSzPts val="2400"/>
              <a:buFont typeface="Syne"/>
              <a:buNone/>
              <a:defRPr sz="2400" b="1">
                <a:latin typeface="Syne"/>
                <a:ea typeface="Syne"/>
                <a:cs typeface="Syne"/>
                <a:sym typeface="Syne"/>
              </a:defRPr>
            </a:lvl9pPr>
          </a:lstStyle>
          <a:p>
            <a:endParaRPr/>
          </a:p>
        </p:txBody>
      </p:sp>
      <p:sp>
        <p:nvSpPr>
          <p:cNvPr id="624" name="Google Shape;624;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yne"/>
              <a:buNone/>
              <a:defRPr sz="2400" b="1">
                <a:solidFill>
                  <a:schemeClr val="dk1"/>
                </a:solidFill>
                <a:latin typeface="Syne"/>
                <a:ea typeface="Syne"/>
                <a:cs typeface="Syne"/>
                <a:sym typeface="Syne"/>
              </a:defRPr>
            </a:lvl1pPr>
            <a:lvl2pPr lvl="1" algn="ctr" rtl="0">
              <a:lnSpc>
                <a:spcPct val="100000"/>
              </a:lnSpc>
              <a:spcBef>
                <a:spcPts val="0"/>
              </a:spcBef>
              <a:spcAft>
                <a:spcPts val="0"/>
              </a:spcAft>
              <a:buSzPts val="2400"/>
              <a:buFont typeface="Syne"/>
              <a:buNone/>
              <a:defRPr sz="2400" b="1">
                <a:latin typeface="Syne"/>
                <a:ea typeface="Syne"/>
                <a:cs typeface="Syne"/>
                <a:sym typeface="Syne"/>
              </a:defRPr>
            </a:lvl2pPr>
            <a:lvl3pPr lvl="2" algn="ctr" rtl="0">
              <a:lnSpc>
                <a:spcPct val="100000"/>
              </a:lnSpc>
              <a:spcBef>
                <a:spcPts val="0"/>
              </a:spcBef>
              <a:spcAft>
                <a:spcPts val="0"/>
              </a:spcAft>
              <a:buSzPts val="2400"/>
              <a:buFont typeface="Syne"/>
              <a:buNone/>
              <a:defRPr sz="2400" b="1">
                <a:latin typeface="Syne"/>
                <a:ea typeface="Syne"/>
                <a:cs typeface="Syne"/>
                <a:sym typeface="Syne"/>
              </a:defRPr>
            </a:lvl3pPr>
            <a:lvl4pPr lvl="3" algn="ctr" rtl="0">
              <a:lnSpc>
                <a:spcPct val="100000"/>
              </a:lnSpc>
              <a:spcBef>
                <a:spcPts val="0"/>
              </a:spcBef>
              <a:spcAft>
                <a:spcPts val="0"/>
              </a:spcAft>
              <a:buSzPts val="2400"/>
              <a:buFont typeface="Syne"/>
              <a:buNone/>
              <a:defRPr sz="2400" b="1">
                <a:latin typeface="Syne"/>
                <a:ea typeface="Syne"/>
                <a:cs typeface="Syne"/>
                <a:sym typeface="Syne"/>
              </a:defRPr>
            </a:lvl4pPr>
            <a:lvl5pPr lvl="4" algn="ctr" rtl="0">
              <a:lnSpc>
                <a:spcPct val="100000"/>
              </a:lnSpc>
              <a:spcBef>
                <a:spcPts val="0"/>
              </a:spcBef>
              <a:spcAft>
                <a:spcPts val="0"/>
              </a:spcAft>
              <a:buSzPts val="2400"/>
              <a:buFont typeface="Syne"/>
              <a:buNone/>
              <a:defRPr sz="2400" b="1">
                <a:latin typeface="Syne"/>
                <a:ea typeface="Syne"/>
                <a:cs typeface="Syne"/>
                <a:sym typeface="Syne"/>
              </a:defRPr>
            </a:lvl5pPr>
            <a:lvl6pPr lvl="5" algn="ctr" rtl="0">
              <a:lnSpc>
                <a:spcPct val="100000"/>
              </a:lnSpc>
              <a:spcBef>
                <a:spcPts val="0"/>
              </a:spcBef>
              <a:spcAft>
                <a:spcPts val="0"/>
              </a:spcAft>
              <a:buSzPts val="2400"/>
              <a:buFont typeface="Syne"/>
              <a:buNone/>
              <a:defRPr sz="2400" b="1">
                <a:latin typeface="Syne"/>
                <a:ea typeface="Syne"/>
                <a:cs typeface="Syne"/>
                <a:sym typeface="Syne"/>
              </a:defRPr>
            </a:lvl6pPr>
            <a:lvl7pPr lvl="6" algn="ctr" rtl="0">
              <a:lnSpc>
                <a:spcPct val="100000"/>
              </a:lnSpc>
              <a:spcBef>
                <a:spcPts val="0"/>
              </a:spcBef>
              <a:spcAft>
                <a:spcPts val="0"/>
              </a:spcAft>
              <a:buSzPts val="2400"/>
              <a:buFont typeface="Syne"/>
              <a:buNone/>
              <a:defRPr sz="2400" b="1">
                <a:latin typeface="Syne"/>
                <a:ea typeface="Syne"/>
                <a:cs typeface="Syne"/>
                <a:sym typeface="Syne"/>
              </a:defRPr>
            </a:lvl7pPr>
            <a:lvl8pPr lvl="7" algn="ctr" rtl="0">
              <a:lnSpc>
                <a:spcPct val="100000"/>
              </a:lnSpc>
              <a:spcBef>
                <a:spcPts val="0"/>
              </a:spcBef>
              <a:spcAft>
                <a:spcPts val="0"/>
              </a:spcAft>
              <a:buSzPts val="2400"/>
              <a:buFont typeface="Syne"/>
              <a:buNone/>
              <a:defRPr sz="2400" b="1">
                <a:latin typeface="Syne"/>
                <a:ea typeface="Syne"/>
                <a:cs typeface="Syne"/>
                <a:sym typeface="Syne"/>
              </a:defRPr>
            </a:lvl8pPr>
            <a:lvl9pPr lvl="8" algn="ctr" rtl="0">
              <a:lnSpc>
                <a:spcPct val="100000"/>
              </a:lnSpc>
              <a:spcBef>
                <a:spcPts val="0"/>
              </a:spcBef>
              <a:spcAft>
                <a:spcPts val="0"/>
              </a:spcAft>
              <a:buSzPts val="2400"/>
              <a:buFont typeface="Syne"/>
              <a:buNone/>
              <a:defRPr sz="2400" b="1">
                <a:latin typeface="Syne"/>
                <a:ea typeface="Syne"/>
                <a:cs typeface="Syne"/>
                <a:sym typeface="Syne"/>
              </a:defRPr>
            </a:lvl9pPr>
          </a:lstStyle>
          <a:p>
            <a:endParaRPr/>
          </a:p>
        </p:txBody>
      </p:sp>
      <p:grpSp>
        <p:nvGrpSpPr>
          <p:cNvPr id="625" name="Google Shape;625;p5"/>
          <p:cNvGrpSpPr/>
          <p:nvPr/>
        </p:nvGrpSpPr>
        <p:grpSpPr>
          <a:xfrm>
            <a:off x="-14298" y="-31167"/>
            <a:ext cx="9234549" cy="5210597"/>
            <a:chOff x="-14298" y="-31167"/>
            <a:chExt cx="9234549" cy="5210597"/>
          </a:xfrm>
        </p:grpSpPr>
        <p:sp>
          <p:nvSpPr>
            <p:cNvPr id="626" name="Google Shape;626;p5"/>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
            <p:cNvSpPr/>
            <p:nvPr/>
          </p:nvSpPr>
          <p:spPr>
            <a:xfrm>
              <a:off x="1299" y="180174"/>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
            <p:cNvSpPr/>
            <p:nvPr/>
          </p:nvSpPr>
          <p:spPr>
            <a:xfrm>
              <a:off x="351068" y="-31167"/>
              <a:ext cx="12535" cy="12535"/>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206373" y="11041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127261" y="220757"/>
              <a:ext cx="12500" cy="12535"/>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134556" y="42739"/>
              <a:ext cx="13562" cy="12535"/>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589440" y="551267"/>
              <a:ext cx="46885" cy="4688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720599" y="12291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45042" y="624146"/>
              <a:ext cx="22912" cy="22946"/>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a:off x="393750" y="1389269"/>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a:off x="136610" y="1473052"/>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282368" y="1865494"/>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376035" y="1613569"/>
              <a:ext cx="12535" cy="12535"/>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157442" y="1256012"/>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820542" y="761547"/>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12746" y="1397591"/>
              <a:ext cx="12535" cy="12535"/>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121003" y="166824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542624" y="1667187"/>
              <a:ext cx="12500" cy="12535"/>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474945" y="605399"/>
              <a:ext cx="13562" cy="13596"/>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501997" y="1653125"/>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509292" y="1475141"/>
              <a:ext cx="13562" cy="12774"/>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120994" y="931736"/>
              <a:ext cx="12535" cy="13562"/>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529053" y="1083726"/>
              <a:ext cx="12535" cy="13562"/>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185972" y="2937486"/>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1712655" y="627262"/>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1337910" y="116645"/>
              <a:ext cx="12535" cy="12535"/>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1743889" y="301431"/>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1853218" y="-5107"/>
              <a:ext cx="46885" cy="45823"/>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1309848" y="91677"/>
              <a:ext cx="45823" cy="45857"/>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469756" y="1022318"/>
              <a:ext cx="46885" cy="45823"/>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367716" y="260835"/>
              <a:ext cx="22946" cy="22946"/>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1376447" y="15157"/>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8505044" y="2919437"/>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8468605" y="3331674"/>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8506106" y="3762610"/>
              <a:ext cx="13562" cy="13596"/>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8913103" y="3672060"/>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9104649" y="3572126"/>
              <a:ext cx="12535" cy="13562"/>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9068210" y="3451369"/>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8209402" y="990038"/>
              <a:ext cx="13562" cy="12500"/>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8172963" y="1403303"/>
              <a:ext cx="13596" cy="12535"/>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996466" y="152578"/>
              <a:ext cx="12535" cy="13562"/>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1402487" y="414391"/>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1876130" y="374835"/>
              <a:ext cx="12535" cy="12535"/>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1116212" y="163528"/>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9001607" y="3017833"/>
              <a:ext cx="12535" cy="13562"/>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9093219" y="3436303"/>
              <a:ext cx="45823" cy="45823"/>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8912084" y="3869363"/>
              <a:ext cx="13562" cy="13562"/>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9080719" y="4462701"/>
              <a:ext cx="22946" cy="22946"/>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8509763" y="3534136"/>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8320306" y="4682318"/>
              <a:ext cx="46885" cy="45857"/>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8722619" y="4640168"/>
              <a:ext cx="46885" cy="45823"/>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8698688" y="2534806"/>
              <a:ext cx="45823" cy="45857"/>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8307282" y="2028936"/>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8920939" y="479684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8529533" y="3690305"/>
              <a:ext cx="12500" cy="12500"/>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8879302" y="3477936"/>
              <a:ext cx="12500" cy="12535"/>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8928728" y="2745086"/>
              <a:ext cx="13562" cy="12535"/>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8683071" y="2426550"/>
              <a:ext cx="12535" cy="13562"/>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9083340" y="4026513"/>
              <a:ext cx="45823" cy="45823"/>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5693375" y="4543902"/>
              <a:ext cx="45823" cy="45857"/>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8075144" y="5126828"/>
              <a:ext cx="22946" cy="22946"/>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8222435" y="5120583"/>
              <a:ext cx="12535" cy="12535"/>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8568027" y="5097672"/>
              <a:ext cx="12535" cy="12535"/>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6458490" y="4962372"/>
              <a:ext cx="13562" cy="12535"/>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8404091" y="4916583"/>
              <a:ext cx="12535" cy="12500"/>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8661728" y="3551568"/>
              <a:ext cx="14624" cy="13048"/>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8533677" y="4583172"/>
              <a:ext cx="13562" cy="12809"/>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7943455" y="5110172"/>
              <a:ext cx="12535" cy="12535"/>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8682550" y="3160428"/>
              <a:ext cx="12535" cy="12535"/>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8750215" y="3812089"/>
              <a:ext cx="12535" cy="12500"/>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8903241" y="4206620"/>
              <a:ext cx="12535" cy="13562"/>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8310398" y="4122315"/>
              <a:ext cx="12500" cy="13562"/>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8979757" y="4126459"/>
              <a:ext cx="12500" cy="12535"/>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9143693" y="4484539"/>
              <a:ext cx="12535" cy="12535"/>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8140198" y="5116405"/>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9093211" y="5021172"/>
              <a:ext cx="12535" cy="12500"/>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8613841" y="5076849"/>
              <a:ext cx="12535" cy="12535"/>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6628187" y="5014428"/>
              <a:ext cx="12535" cy="12500"/>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7853958" y="4864515"/>
              <a:ext cx="22912" cy="22912"/>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14298" y="503914"/>
              <a:ext cx="45857" cy="45823"/>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518696" y="682960"/>
              <a:ext cx="22946" cy="22946"/>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215777" y="713132"/>
              <a:ext cx="13562" cy="13596"/>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101253" y="338396"/>
              <a:ext cx="12535" cy="12535"/>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801839" y="3973201"/>
              <a:ext cx="14589" cy="12980"/>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821600" y="3582060"/>
              <a:ext cx="13562" cy="12500"/>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194289" y="2463863"/>
              <a:ext cx="13562" cy="12500"/>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8523786" y="5005044"/>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1507612" y="5129705"/>
              <a:ext cx="13562" cy="12809"/>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9112980" y="4933227"/>
              <a:ext cx="12535" cy="12535"/>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8968284" y="5074806"/>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7719648" y="4964449"/>
              <a:ext cx="12535" cy="13562"/>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8896467" y="5006859"/>
              <a:ext cx="13562" cy="13014"/>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7794581" y="4785403"/>
              <a:ext cx="13562" cy="12500"/>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7947633" y="4827048"/>
              <a:ext cx="45823" cy="45823"/>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8177674" y="5036266"/>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8063150" y="4661530"/>
              <a:ext cx="12535" cy="12500"/>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17735" y="1763503"/>
              <a:ext cx="46851" cy="45823"/>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681098" y="1364793"/>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8871492" y="5156484"/>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298422" y="2133887"/>
              <a:ext cx="22946" cy="22912"/>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8358294" y="4809830"/>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8890226" y="5087783"/>
              <a:ext cx="13562" cy="12535"/>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2579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1"/>
        <p:cNvGrpSpPr/>
        <p:nvPr/>
      </p:nvGrpSpPr>
      <p:grpSpPr>
        <a:xfrm>
          <a:off x="0" y="0"/>
          <a:ext cx="0" cy="0"/>
          <a:chOff x="0" y="0"/>
          <a:chExt cx="0" cy="0"/>
        </a:xfrm>
      </p:grpSpPr>
      <p:pic>
        <p:nvPicPr>
          <p:cNvPr id="822" name="Google Shape;822;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823" name="Google Shape;82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24" name="Google Shape;824;p6"/>
          <p:cNvGrpSpPr/>
          <p:nvPr/>
        </p:nvGrpSpPr>
        <p:grpSpPr>
          <a:xfrm>
            <a:off x="276" y="80"/>
            <a:ext cx="9353198" cy="5143461"/>
            <a:chOff x="276" y="80"/>
            <a:chExt cx="9353198" cy="5143461"/>
          </a:xfrm>
        </p:grpSpPr>
        <p:sp>
          <p:nvSpPr>
            <p:cNvPr id="825" name="Google Shape;825;p6"/>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6"/>
          <p:cNvSpPr/>
          <p:nvPr/>
        </p:nvSpPr>
        <p:spPr>
          <a:xfrm>
            <a:off x="8430775" y="4603992"/>
            <a:ext cx="546124" cy="432772"/>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 name="Google Shape;921;p6"/>
          <p:cNvGrpSpPr/>
          <p:nvPr/>
        </p:nvGrpSpPr>
        <p:grpSpPr>
          <a:xfrm>
            <a:off x="112275" y="127828"/>
            <a:ext cx="506782" cy="506795"/>
            <a:chOff x="-25134800" y="-6360725"/>
            <a:chExt cx="424050" cy="424025"/>
          </a:xfrm>
        </p:grpSpPr>
        <p:sp>
          <p:nvSpPr>
            <p:cNvPr id="922" name="Google Shape;922;p6"/>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6" name="Google Shape;926;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7"/>
        <p:cNvGrpSpPr/>
        <p:nvPr/>
      </p:nvGrpSpPr>
      <p:grpSpPr>
        <a:xfrm>
          <a:off x="0" y="0"/>
          <a:ext cx="0" cy="0"/>
          <a:chOff x="0" y="0"/>
          <a:chExt cx="0" cy="0"/>
        </a:xfrm>
      </p:grpSpPr>
      <p:pic>
        <p:nvPicPr>
          <p:cNvPr id="928" name="Google Shape;928;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9" name="Google Shape;92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0" name="Google Shape;930;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931" name="Google Shape;931;p7"/>
          <p:cNvSpPr>
            <a:spLocks noGrp="1"/>
          </p:cNvSpPr>
          <p:nvPr>
            <p:ph type="pic" idx="2"/>
          </p:nvPr>
        </p:nvSpPr>
        <p:spPr>
          <a:xfrm>
            <a:off x="5343825" y="1407125"/>
            <a:ext cx="2884200" cy="2884200"/>
          </a:xfrm>
          <a:prstGeom prst="ellipse">
            <a:avLst/>
          </a:prstGeom>
          <a:noFill/>
          <a:ln w="28575" cap="flat" cmpd="sng">
            <a:solidFill>
              <a:schemeClr val="lt2"/>
            </a:solidFill>
            <a:prstDash val="solid"/>
            <a:round/>
            <a:headEnd type="none" w="sm" len="sm"/>
            <a:tailEnd type="none" w="sm" len="sm"/>
          </a:ln>
          <a:effectLst>
            <a:outerShdw blurRad="200025" dist="19050" algn="bl" rotWithShape="0">
              <a:schemeClr val="lt2"/>
            </a:outerShdw>
          </a:effectLst>
        </p:spPr>
      </p:sp>
      <p:grpSp>
        <p:nvGrpSpPr>
          <p:cNvPr id="932" name="Google Shape;932;p7"/>
          <p:cNvGrpSpPr/>
          <p:nvPr/>
        </p:nvGrpSpPr>
        <p:grpSpPr>
          <a:xfrm flipH="1">
            <a:off x="276" y="80"/>
            <a:ext cx="9353198" cy="5143461"/>
            <a:chOff x="276" y="80"/>
            <a:chExt cx="9353198" cy="5143461"/>
          </a:xfrm>
        </p:grpSpPr>
        <p:sp>
          <p:nvSpPr>
            <p:cNvPr id="933" name="Google Shape;933;p7"/>
            <p:cNvSpPr/>
            <p:nvPr/>
          </p:nvSpPr>
          <p:spPr>
            <a:xfrm>
              <a:off x="464536" y="309232"/>
              <a:ext cx="46885" cy="45823"/>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1128697" y="450812"/>
              <a:ext cx="45823" cy="45823"/>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1304" y="47958"/>
              <a:ext cx="45857" cy="45823"/>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2801551" y="385228"/>
              <a:ext cx="45823" cy="45823"/>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722693" y="147892"/>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1195309" y="89466"/>
              <a:ext cx="22946" cy="23049"/>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718549" y="792259"/>
              <a:ext cx="22946" cy="22912"/>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420836" y="1199256"/>
              <a:ext cx="22912" cy="22946"/>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2260235"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452070" y="2012258"/>
              <a:ext cx="45823" cy="45857"/>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278195" y="3216674"/>
              <a:ext cx="45857" cy="4688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276" y="1910235"/>
              <a:ext cx="22912" cy="22946"/>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2333" y="912982"/>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629026" y="1801978"/>
              <a:ext cx="13562" cy="13562"/>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19010" y="3106328"/>
              <a:ext cx="12535" cy="13562"/>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492653" y="3066773"/>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568648" y="3566444"/>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3313688" y="309232"/>
              <a:ext cx="45857" cy="45823"/>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4561838" y="291526"/>
              <a:ext cx="45823" cy="45857"/>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849429" y="47958"/>
              <a:ext cx="46885" cy="45823"/>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5650703" y="385228"/>
              <a:ext cx="45823" cy="45823"/>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3571846" y="148920"/>
              <a:ext cx="22946" cy="22946"/>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4044461" y="89603"/>
              <a:ext cx="22946" cy="22912"/>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5109387" y="55253"/>
              <a:ext cx="22946" cy="22912"/>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1129725" y="314438"/>
              <a:ext cx="12535" cy="13562"/>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8110530" y="330055"/>
              <a:ext cx="12500" cy="13562"/>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8873564" y="97925"/>
              <a:ext cx="22912" cy="22912"/>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8815275" y="1030622"/>
              <a:ext cx="22912" cy="22946"/>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8521705" y="1592760"/>
              <a:ext cx="22946" cy="22912"/>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9054699" y="1170112"/>
              <a:ext cx="12500" cy="13562"/>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9187922" y="1032437"/>
              <a:ext cx="13562" cy="13014"/>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8799658" y="489306"/>
              <a:ext cx="12500" cy="12535"/>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9207717" y="641296"/>
              <a:ext cx="12535" cy="12535"/>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8350981" y="608008"/>
              <a:ext cx="12535" cy="12500"/>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9061960" y="2302711"/>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8768424" y="2864815"/>
              <a:ext cx="22912" cy="22946"/>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8461327" y="3144857"/>
              <a:ext cx="12535" cy="13562"/>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4773145" y="353994"/>
              <a:ext cx="12535" cy="12535"/>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7493219" y="249881"/>
              <a:ext cx="12535" cy="12535"/>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6829091" y="600713"/>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440308" y="238443"/>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9306589" y="1225285"/>
              <a:ext cx="46885" cy="45857"/>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7383935" y="536156"/>
              <a:ext cx="22912" cy="22946"/>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7240266" y="135392"/>
              <a:ext cx="22946" cy="22946"/>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5949444" y="4811443"/>
              <a:ext cx="22946" cy="22946"/>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6345037" y="4699008"/>
              <a:ext cx="13562" cy="12535"/>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8638284" y="1547999"/>
              <a:ext cx="12535" cy="12535"/>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8616434" y="2655597"/>
              <a:ext cx="12535" cy="12500"/>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6724979" y="4687570"/>
              <a:ext cx="12535" cy="12535"/>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8660168" y="3911008"/>
              <a:ext cx="12500" cy="12500"/>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9099461" y="3196879"/>
              <a:ext cx="12500" cy="12535"/>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8442593" y="3984640"/>
              <a:ext cx="14589" cy="13014"/>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6694807" y="514306"/>
              <a:ext cx="12500" cy="13562"/>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7143449" y="572596"/>
              <a:ext cx="12535" cy="13562"/>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6977931" y="295294"/>
              <a:ext cx="14624" cy="12980"/>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6660456" y="80"/>
              <a:ext cx="13562" cy="12774"/>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6070201" y="527834"/>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7748260" y="106247"/>
              <a:ext cx="22946" cy="22946"/>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7974156" y="464339"/>
              <a:ext cx="12535" cy="12535"/>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8107413" y="325877"/>
              <a:ext cx="13562" cy="12809"/>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8463416" y="3593499"/>
              <a:ext cx="12535" cy="12535"/>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9203539" y="2637891"/>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87447" y="3038655"/>
              <a:ext cx="22946" cy="22946"/>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429158" y="3971386"/>
              <a:ext cx="22946" cy="22912"/>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136650" y="4533490"/>
              <a:ext cx="22912" cy="22946"/>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669610" y="4110876"/>
              <a:ext cx="12535" cy="13562"/>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772660" y="4943638"/>
              <a:ext cx="12535" cy="12535"/>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1526345" y="4595958"/>
              <a:ext cx="13562" cy="12535"/>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635259" y="4899939"/>
              <a:ext cx="12535" cy="13562"/>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413541" y="3430070"/>
              <a:ext cx="13562" cy="12535"/>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8424888" y="4381534"/>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7745143" y="4712399"/>
              <a:ext cx="22946" cy="22055"/>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970474" y="4658425"/>
              <a:ext cx="22912" cy="22912"/>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2298763" y="4984256"/>
              <a:ext cx="12500" cy="12500"/>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1578401" y="4862437"/>
              <a:ext cx="13562" cy="12535"/>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2117628" y="5031072"/>
              <a:ext cx="13562" cy="12535"/>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2418458" y="5072717"/>
              <a:ext cx="22946" cy="22946"/>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3427150" y="5120595"/>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8152175" y="4661542"/>
              <a:ext cx="12500" cy="12535"/>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9119221" y="4245161"/>
              <a:ext cx="12535" cy="12500"/>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8573761" y="4660514"/>
              <a:ext cx="12535" cy="12500"/>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9238951" y="3549765"/>
              <a:ext cx="46851" cy="45857"/>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9087988" y="4949906"/>
              <a:ext cx="22946" cy="22912"/>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8825686" y="4731270"/>
              <a:ext cx="22912" cy="22946"/>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8266664" y="5006106"/>
              <a:ext cx="13562" cy="12535"/>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1880259" y="5001928"/>
              <a:ext cx="22946" cy="22946"/>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3009741" y="4930111"/>
              <a:ext cx="12535" cy="13562"/>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3664519" y="4639692"/>
              <a:ext cx="12500" cy="13562"/>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2872340" y="4887438"/>
              <a:ext cx="12500" cy="13562"/>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4584715" y="4807265"/>
              <a:ext cx="45857" cy="45857"/>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3842504" y="4588663"/>
              <a:ext cx="45857" cy="45857"/>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5542447" y="4636541"/>
              <a:ext cx="22912" cy="22946"/>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4485843" y="4584519"/>
              <a:ext cx="13562" cy="12500"/>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4117340" y="4989461"/>
              <a:ext cx="22912" cy="22912"/>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3389683" y="4617808"/>
              <a:ext cx="22946" cy="22946"/>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7"/>
          <p:cNvGrpSpPr/>
          <p:nvPr/>
        </p:nvGrpSpPr>
        <p:grpSpPr>
          <a:xfrm>
            <a:off x="255675" y="250163"/>
            <a:ext cx="8664400" cy="4597764"/>
            <a:chOff x="255675" y="250163"/>
            <a:chExt cx="8664400" cy="4597764"/>
          </a:xfrm>
        </p:grpSpPr>
        <p:sp>
          <p:nvSpPr>
            <p:cNvPr id="1029" name="Google Shape;1029;p7"/>
            <p:cNvSpPr/>
            <p:nvPr/>
          </p:nvSpPr>
          <p:spPr>
            <a:xfrm flipH="1">
              <a:off x="255675" y="250163"/>
              <a:ext cx="730259" cy="578678"/>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8496534" y="4512302"/>
              <a:ext cx="423541" cy="335626"/>
            </a:xfrm>
            <a:custGeom>
              <a:avLst/>
              <a:gdLst/>
              <a:ahLst/>
              <a:cxnLst/>
              <a:rect l="l" t="t" r="r" b="b"/>
              <a:pathLst>
                <a:path w="11521" h="5959" extrusionOk="0">
                  <a:moveTo>
                    <a:pt x="11430" y="213"/>
                  </a:moveTo>
                  <a:cubicBezTo>
                    <a:pt x="11521" y="426"/>
                    <a:pt x="882" y="5776"/>
                    <a:pt x="670" y="5867"/>
                  </a:cubicBezTo>
                  <a:cubicBezTo>
                    <a:pt x="457" y="5958"/>
                    <a:pt x="183" y="5867"/>
                    <a:pt x="92" y="5685"/>
                  </a:cubicBezTo>
                  <a:cubicBezTo>
                    <a:pt x="1" y="5472"/>
                    <a:pt x="92" y="5198"/>
                    <a:pt x="274" y="5107"/>
                  </a:cubicBezTo>
                  <a:cubicBezTo>
                    <a:pt x="487" y="5016"/>
                    <a:pt x="11308" y="1"/>
                    <a:pt x="11430" y="213"/>
                  </a:cubicBezTo>
                  <a:close/>
                </a:path>
              </a:pathLst>
            </a:custGeom>
            <a:solidFill>
              <a:srgbClr val="FFFFFF">
                <a:alpha val="43400"/>
              </a:srgbClr>
            </a:solidFill>
            <a:ln>
              <a:noFill/>
            </a:ln>
            <a:effectLst>
              <a:outerShdw blurRad="185738"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2"/>
        <p:cNvGrpSpPr/>
        <p:nvPr/>
      </p:nvGrpSpPr>
      <p:grpSpPr>
        <a:xfrm>
          <a:off x="0" y="0"/>
          <a:ext cx="0" cy="0"/>
          <a:chOff x="0" y="0"/>
          <a:chExt cx="0" cy="0"/>
        </a:xfrm>
      </p:grpSpPr>
      <p:pic>
        <p:nvPicPr>
          <p:cNvPr id="1033" name="Google Shape;1033;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34" name="Google Shape;1034;p8"/>
          <p:cNvSpPr txBox="1">
            <a:spLocks noGrp="1"/>
          </p:cNvSpPr>
          <p:nvPr>
            <p:ph type="title"/>
          </p:nvPr>
        </p:nvSpPr>
        <p:spPr>
          <a:xfrm>
            <a:off x="1969350" y="1764975"/>
            <a:ext cx="5205300" cy="1956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035" name="Google Shape;1035;p8"/>
          <p:cNvGrpSpPr/>
          <p:nvPr/>
        </p:nvGrpSpPr>
        <p:grpSpPr>
          <a:xfrm flipH="1">
            <a:off x="276" y="80"/>
            <a:ext cx="9353198" cy="5143461"/>
            <a:chOff x="-26474475" y="-7233075"/>
            <a:chExt cx="6827650" cy="3754625"/>
          </a:xfrm>
        </p:grpSpPr>
        <p:sp>
          <p:nvSpPr>
            <p:cNvPr id="1036" name="Google Shape;1036;p8"/>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84"/>
        <p:cNvGrpSpPr/>
        <p:nvPr/>
      </p:nvGrpSpPr>
      <p:grpSpPr>
        <a:xfrm>
          <a:off x="0" y="0"/>
          <a:ext cx="0" cy="0"/>
          <a:chOff x="0" y="0"/>
          <a:chExt cx="0" cy="0"/>
        </a:xfrm>
      </p:grpSpPr>
      <p:pic>
        <p:nvPicPr>
          <p:cNvPr id="1285" name="Google Shape;128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286" name="Google Shape;1286;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287" name="Google Shape;1287;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88" name="Google Shape;1288;p9"/>
          <p:cNvGrpSpPr/>
          <p:nvPr/>
        </p:nvGrpSpPr>
        <p:grpSpPr>
          <a:xfrm>
            <a:off x="276" y="80"/>
            <a:ext cx="9353198" cy="5143461"/>
            <a:chOff x="-26474475" y="-7233075"/>
            <a:chExt cx="6827650" cy="3754625"/>
          </a:xfrm>
        </p:grpSpPr>
        <p:sp>
          <p:nvSpPr>
            <p:cNvPr id="1289" name="Google Shape;1289;p9"/>
            <p:cNvSpPr/>
            <p:nvPr/>
          </p:nvSpPr>
          <p:spPr>
            <a:xfrm>
              <a:off x="-26135575" y="-7007400"/>
              <a:ext cx="34225" cy="33450"/>
            </a:xfrm>
            <a:custGeom>
              <a:avLst/>
              <a:gdLst/>
              <a:ahLst/>
              <a:cxnLst/>
              <a:rect l="l" t="t" r="r" b="b"/>
              <a:pathLst>
                <a:path w="1369" h="1338" extrusionOk="0">
                  <a:moveTo>
                    <a:pt x="670" y="1"/>
                  </a:moveTo>
                  <a:cubicBezTo>
                    <a:pt x="305" y="1"/>
                    <a:pt x="1" y="274"/>
                    <a:pt x="1" y="669"/>
                  </a:cubicBezTo>
                  <a:cubicBezTo>
                    <a:pt x="1" y="1034"/>
                    <a:pt x="305" y="1338"/>
                    <a:pt x="670" y="1338"/>
                  </a:cubicBezTo>
                  <a:cubicBezTo>
                    <a:pt x="1065" y="1338"/>
                    <a:pt x="1369" y="1034"/>
                    <a:pt x="1369" y="669"/>
                  </a:cubicBezTo>
                  <a:cubicBezTo>
                    <a:pt x="1369" y="274"/>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a:off x="-25650750" y="-6904050"/>
              <a:ext cx="33450" cy="33450"/>
            </a:xfrm>
            <a:custGeom>
              <a:avLst/>
              <a:gdLst/>
              <a:ahLst/>
              <a:cxnLst/>
              <a:rect l="l" t="t" r="r" b="b"/>
              <a:pathLst>
                <a:path w="1338" h="1338" extrusionOk="0">
                  <a:moveTo>
                    <a:pt x="669" y="0"/>
                  </a:moveTo>
                  <a:cubicBezTo>
                    <a:pt x="304" y="0"/>
                    <a:pt x="0" y="304"/>
                    <a:pt x="0" y="669"/>
                  </a:cubicBezTo>
                  <a:cubicBezTo>
                    <a:pt x="0" y="1034"/>
                    <a:pt x="304" y="1338"/>
                    <a:pt x="669" y="1338"/>
                  </a:cubicBezTo>
                  <a:cubicBezTo>
                    <a:pt x="1064" y="1338"/>
                    <a:pt x="1338" y="1034"/>
                    <a:pt x="1338" y="669"/>
                  </a:cubicBezTo>
                  <a:cubicBezTo>
                    <a:pt x="1338" y="304"/>
                    <a:pt x="106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a:off x="-26473725" y="-7198125"/>
              <a:ext cx="33475" cy="33450"/>
            </a:xfrm>
            <a:custGeom>
              <a:avLst/>
              <a:gdLst/>
              <a:ahLst/>
              <a:cxnLst/>
              <a:rect l="l" t="t" r="r" b="b"/>
              <a:pathLst>
                <a:path w="1339" h="1338" extrusionOk="0">
                  <a:moveTo>
                    <a:pt x="669" y="0"/>
                  </a:moveTo>
                  <a:cubicBezTo>
                    <a:pt x="274" y="0"/>
                    <a:pt x="1" y="304"/>
                    <a:pt x="1" y="669"/>
                  </a:cubicBezTo>
                  <a:cubicBezTo>
                    <a:pt x="1"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a:off x="-24429600" y="-6951925"/>
              <a:ext cx="33450" cy="33450"/>
            </a:xfrm>
            <a:custGeom>
              <a:avLst/>
              <a:gdLst/>
              <a:ahLst/>
              <a:cxnLst/>
              <a:rect l="l" t="t" r="r" b="b"/>
              <a:pathLst>
                <a:path w="1338" h="1338" extrusionOk="0">
                  <a:moveTo>
                    <a:pt x="669" y="0"/>
                  </a:moveTo>
                  <a:cubicBezTo>
                    <a:pt x="304" y="0"/>
                    <a:pt x="0" y="304"/>
                    <a:pt x="0" y="669"/>
                  </a:cubicBezTo>
                  <a:cubicBezTo>
                    <a:pt x="0" y="1064"/>
                    <a:pt x="30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25947125" y="-7125175"/>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8" y="669"/>
                    <a:pt x="670" y="54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25602125" y="-7167825"/>
              <a:ext cx="16750" cy="16825"/>
            </a:xfrm>
            <a:custGeom>
              <a:avLst/>
              <a:gdLst/>
              <a:ahLst/>
              <a:cxnLst/>
              <a:rect l="l" t="t" r="r" b="b"/>
              <a:pathLst>
                <a:path w="670" h="673" extrusionOk="0">
                  <a:moveTo>
                    <a:pt x="381" y="0"/>
                  </a:moveTo>
                  <a:cubicBezTo>
                    <a:pt x="366" y="0"/>
                    <a:pt x="351" y="1"/>
                    <a:pt x="335" y="4"/>
                  </a:cubicBezTo>
                  <a:cubicBezTo>
                    <a:pt x="153" y="4"/>
                    <a:pt x="1" y="126"/>
                    <a:pt x="1" y="338"/>
                  </a:cubicBezTo>
                  <a:cubicBezTo>
                    <a:pt x="1" y="521"/>
                    <a:pt x="153" y="673"/>
                    <a:pt x="335" y="673"/>
                  </a:cubicBezTo>
                  <a:cubicBezTo>
                    <a:pt x="517" y="673"/>
                    <a:pt x="669" y="521"/>
                    <a:pt x="669" y="338"/>
                  </a:cubicBezTo>
                  <a:cubicBezTo>
                    <a:pt x="669" y="144"/>
                    <a:pt x="542" y="0"/>
                    <a:pt x="381"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a:off x="-25950150"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a:off x="-25775375" y="-6552975"/>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a:off x="-25520050"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a:off x="-25625675"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a:off x="-25683425" y="-6523350"/>
              <a:ext cx="9125" cy="9150"/>
            </a:xfrm>
            <a:custGeom>
              <a:avLst/>
              <a:gdLst/>
              <a:ahLst/>
              <a:cxnLst/>
              <a:rect l="l" t="t" r="r" b="b"/>
              <a:pathLst>
                <a:path w="365" h="366" extrusionOk="0">
                  <a:moveTo>
                    <a:pt x="183" y="1"/>
                  </a:moveTo>
                  <a:cubicBezTo>
                    <a:pt x="91" y="1"/>
                    <a:pt x="0" y="61"/>
                    <a:pt x="0" y="183"/>
                  </a:cubicBezTo>
                  <a:cubicBezTo>
                    <a:pt x="0" y="274"/>
                    <a:pt x="91" y="365"/>
                    <a:pt x="183" y="365"/>
                  </a:cubicBezTo>
                  <a:cubicBezTo>
                    <a:pt x="304" y="365"/>
                    <a:pt x="365" y="274"/>
                    <a:pt x="365" y="183"/>
                  </a:cubicBezTo>
                  <a:cubicBezTo>
                    <a:pt x="365"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a:off x="-25678100" y="-6653300"/>
              <a:ext cx="9900" cy="9150"/>
            </a:xfrm>
            <a:custGeom>
              <a:avLst/>
              <a:gdLst/>
              <a:ahLst/>
              <a:cxnLst/>
              <a:rect l="l" t="t" r="r" b="b"/>
              <a:pathLst>
                <a:path w="396" h="366" extrusionOk="0">
                  <a:moveTo>
                    <a:pt x="182" y="1"/>
                  </a:moveTo>
                  <a:cubicBezTo>
                    <a:pt x="91" y="1"/>
                    <a:pt x="0" y="62"/>
                    <a:pt x="0" y="183"/>
                  </a:cubicBezTo>
                  <a:cubicBezTo>
                    <a:pt x="0" y="274"/>
                    <a:pt x="91" y="366"/>
                    <a:pt x="182" y="366"/>
                  </a:cubicBezTo>
                  <a:cubicBezTo>
                    <a:pt x="304" y="366"/>
                    <a:pt x="395" y="274"/>
                    <a:pt x="395" y="183"/>
                  </a:cubicBezTo>
                  <a:cubicBezTo>
                    <a:pt x="395" y="6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a:off x="-26167475" y="-6357700"/>
              <a:ext cx="16725" cy="16750"/>
            </a:xfrm>
            <a:custGeom>
              <a:avLst/>
              <a:gdLst/>
              <a:ahLst/>
              <a:cxnLst/>
              <a:rect l="l" t="t" r="r" b="b"/>
              <a:pathLst>
                <a:path w="669" h="670" extrusionOk="0">
                  <a:moveTo>
                    <a:pt x="335" y="1"/>
                  </a:moveTo>
                  <a:cubicBezTo>
                    <a:pt x="122" y="1"/>
                    <a:pt x="0" y="153"/>
                    <a:pt x="0" y="335"/>
                  </a:cubicBezTo>
                  <a:cubicBezTo>
                    <a:pt x="0"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a:off x="-24824750"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48" y="669"/>
                    <a:pt x="669" y="517"/>
                    <a:pt x="669" y="334"/>
                  </a:cubicBezTo>
                  <a:cubicBezTo>
                    <a:pt x="669" y="152"/>
                    <a:pt x="54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a:off x="-26144675" y="-5764225"/>
              <a:ext cx="33450" cy="33475"/>
            </a:xfrm>
            <a:custGeom>
              <a:avLst/>
              <a:gdLst/>
              <a:ahLst/>
              <a:cxnLst/>
              <a:rect l="l" t="t" r="r" b="b"/>
              <a:pathLst>
                <a:path w="1338" h="1339" extrusionOk="0">
                  <a:moveTo>
                    <a:pt x="669" y="1"/>
                  </a:moveTo>
                  <a:cubicBezTo>
                    <a:pt x="304" y="1"/>
                    <a:pt x="0" y="305"/>
                    <a:pt x="0" y="669"/>
                  </a:cubicBezTo>
                  <a:cubicBezTo>
                    <a:pt x="0" y="1034"/>
                    <a:pt x="304" y="1338"/>
                    <a:pt x="669" y="1338"/>
                  </a:cubicBezTo>
                  <a:cubicBezTo>
                    <a:pt x="1064" y="1338"/>
                    <a:pt x="1337" y="1034"/>
                    <a:pt x="1337" y="669"/>
                  </a:cubicBezTo>
                  <a:cubicBezTo>
                    <a:pt x="1337"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a:off x="-26271600" y="-4885025"/>
              <a:ext cx="33475" cy="34225"/>
            </a:xfrm>
            <a:custGeom>
              <a:avLst/>
              <a:gdLst/>
              <a:ahLst/>
              <a:cxnLst/>
              <a:rect l="l" t="t" r="r" b="b"/>
              <a:pathLst>
                <a:path w="1339" h="1369" extrusionOk="0">
                  <a:moveTo>
                    <a:pt x="670" y="0"/>
                  </a:moveTo>
                  <a:cubicBezTo>
                    <a:pt x="305" y="0"/>
                    <a:pt x="1" y="304"/>
                    <a:pt x="1" y="699"/>
                  </a:cubicBezTo>
                  <a:cubicBezTo>
                    <a:pt x="1" y="1064"/>
                    <a:pt x="305" y="1368"/>
                    <a:pt x="670" y="1368"/>
                  </a:cubicBezTo>
                  <a:cubicBezTo>
                    <a:pt x="1034" y="1368"/>
                    <a:pt x="1338" y="1064"/>
                    <a:pt x="1338" y="69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a:off x="-24931150" y="-6175325"/>
              <a:ext cx="34225" cy="34225"/>
            </a:xfrm>
            <a:custGeom>
              <a:avLst/>
              <a:gdLst/>
              <a:ahLst/>
              <a:cxnLst/>
              <a:rect l="l" t="t" r="r" b="b"/>
              <a:pathLst>
                <a:path w="1369" h="1369" extrusionOk="0">
                  <a:moveTo>
                    <a:pt x="670" y="1"/>
                  </a:moveTo>
                  <a:cubicBezTo>
                    <a:pt x="305" y="1"/>
                    <a:pt x="1" y="305"/>
                    <a:pt x="1" y="669"/>
                  </a:cubicBezTo>
                  <a:cubicBezTo>
                    <a:pt x="1" y="1065"/>
                    <a:pt x="305" y="1368"/>
                    <a:pt x="670" y="1368"/>
                  </a:cubicBezTo>
                  <a:cubicBezTo>
                    <a:pt x="1065" y="1368"/>
                    <a:pt x="1369" y="1065"/>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a:off x="-23811825" y="-6630500"/>
              <a:ext cx="33475" cy="33475"/>
            </a:xfrm>
            <a:custGeom>
              <a:avLst/>
              <a:gdLst/>
              <a:ahLst/>
              <a:cxnLst/>
              <a:rect l="l" t="t" r="r" b="b"/>
              <a:pathLst>
                <a:path w="1339" h="1339" extrusionOk="0">
                  <a:moveTo>
                    <a:pt x="670" y="1"/>
                  </a:moveTo>
                  <a:cubicBezTo>
                    <a:pt x="274" y="1"/>
                    <a:pt x="1" y="305"/>
                    <a:pt x="1" y="669"/>
                  </a:cubicBezTo>
                  <a:cubicBezTo>
                    <a:pt x="1" y="1034"/>
                    <a:pt x="274"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a:off x="-25250300" y="-65947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69" y="517"/>
                    <a:pt x="669" y="335"/>
                  </a:cubicBezTo>
                  <a:cubicBezTo>
                    <a:pt x="669"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a:off x="-26474475" y="-583870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a:off x="-25328550" y="-6122125"/>
              <a:ext cx="16725" cy="16750"/>
            </a:xfrm>
            <a:custGeom>
              <a:avLst/>
              <a:gdLst/>
              <a:ahLst/>
              <a:cxnLst/>
              <a:rect l="l" t="t" r="r" b="b"/>
              <a:pathLst>
                <a:path w="669" h="670" extrusionOk="0">
                  <a:moveTo>
                    <a:pt x="334" y="0"/>
                  </a:moveTo>
                  <a:cubicBezTo>
                    <a:pt x="152" y="0"/>
                    <a:pt x="0" y="152"/>
                    <a:pt x="0" y="335"/>
                  </a:cubicBezTo>
                  <a:cubicBezTo>
                    <a:pt x="0" y="517"/>
                    <a:pt x="152" y="669"/>
                    <a:pt x="334" y="669"/>
                  </a:cubicBezTo>
                  <a:cubicBezTo>
                    <a:pt x="517" y="669"/>
                    <a:pt x="669" y="517"/>
                    <a:pt x="669" y="335"/>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a:off x="-25074000" y="-55636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a:off x="-25676600" y="-5609200"/>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a:off x="-26436475"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a:off x="-25570200" y="-532272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a:off x="-25501825"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a:off x="-25246500"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6" y="274"/>
                    <a:pt x="366" y="183"/>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a:off x="-24762450" y="-6021825"/>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a:off x="-25352125" y="-5557525"/>
              <a:ext cx="9150" cy="9150"/>
            </a:xfrm>
            <a:custGeom>
              <a:avLst/>
              <a:gdLst/>
              <a:ahLst/>
              <a:cxnLst/>
              <a:rect l="l" t="t" r="r" b="b"/>
              <a:pathLst>
                <a:path w="366" h="366" extrusionOk="0">
                  <a:moveTo>
                    <a:pt x="183" y="0"/>
                  </a:moveTo>
                  <a:cubicBezTo>
                    <a:pt x="92" y="0"/>
                    <a:pt x="1" y="91"/>
                    <a:pt x="1" y="183"/>
                  </a:cubicBezTo>
                  <a:cubicBezTo>
                    <a:pt x="1" y="274"/>
                    <a:pt x="92" y="365"/>
                    <a:pt x="183" y="365"/>
                  </a:cubicBezTo>
                  <a:cubicBezTo>
                    <a:pt x="305" y="365"/>
                    <a:pt x="366" y="274"/>
                    <a:pt x="366" y="18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a:off x="-25273100"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a:off x="-24965325" y="-5360725"/>
              <a:ext cx="9125" cy="9150"/>
            </a:xfrm>
            <a:custGeom>
              <a:avLst/>
              <a:gdLst/>
              <a:ahLst/>
              <a:cxnLst/>
              <a:rect l="l" t="t" r="r" b="b"/>
              <a:pathLst>
                <a:path w="365" h="366" extrusionOk="0">
                  <a:moveTo>
                    <a:pt x="183" y="1"/>
                  </a:moveTo>
                  <a:cubicBezTo>
                    <a:pt x="61" y="1"/>
                    <a:pt x="0" y="92"/>
                    <a:pt x="0" y="183"/>
                  </a:cubicBezTo>
                  <a:cubicBezTo>
                    <a:pt x="0" y="305"/>
                    <a:pt x="61"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a:off x="-24316375" y="-5587175"/>
              <a:ext cx="9900" cy="9925"/>
            </a:xfrm>
            <a:custGeom>
              <a:avLst/>
              <a:gdLst/>
              <a:ahLst/>
              <a:cxnLst/>
              <a:rect l="l" t="t" r="r" b="b"/>
              <a:pathLst>
                <a:path w="396" h="397" extrusionOk="0">
                  <a:moveTo>
                    <a:pt x="182" y="1"/>
                  </a:moveTo>
                  <a:cubicBezTo>
                    <a:pt x="91" y="1"/>
                    <a:pt x="0" y="92"/>
                    <a:pt x="0" y="214"/>
                  </a:cubicBezTo>
                  <a:cubicBezTo>
                    <a:pt x="0" y="305"/>
                    <a:pt x="91" y="396"/>
                    <a:pt x="182" y="396"/>
                  </a:cubicBezTo>
                  <a:cubicBezTo>
                    <a:pt x="304" y="396"/>
                    <a:pt x="395" y="305"/>
                    <a:pt x="395" y="214"/>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a:off x="-25409875" y="-54777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a:off x="-24947850" y="-5111475"/>
              <a:ext cx="9125" cy="9150"/>
            </a:xfrm>
            <a:custGeom>
              <a:avLst/>
              <a:gdLst/>
              <a:ahLst/>
              <a:cxnLst/>
              <a:rect l="l" t="t" r="r" b="b"/>
              <a:pathLst>
                <a:path w="365" h="366" extrusionOk="0">
                  <a:moveTo>
                    <a:pt x="183" y="0"/>
                  </a:moveTo>
                  <a:cubicBezTo>
                    <a:pt x="61" y="0"/>
                    <a:pt x="0" y="92"/>
                    <a:pt x="0" y="183"/>
                  </a:cubicBezTo>
                  <a:cubicBezTo>
                    <a:pt x="0"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a:off x="-25404550" y="-5607675"/>
              <a:ext cx="9900" cy="9325"/>
            </a:xfrm>
            <a:custGeom>
              <a:avLst/>
              <a:gdLst/>
              <a:ahLst/>
              <a:cxnLst/>
              <a:rect l="l" t="t" r="r" b="b"/>
              <a:pathLst>
                <a:path w="396" h="373" extrusionOk="0">
                  <a:moveTo>
                    <a:pt x="244" y="0"/>
                  </a:moveTo>
                  <a:cubicBezTo>
                    <a:pt x="122" y="0"/>
                    <a:pt x="31" y="61"/>
                    <a:pt x="0" y="152"/>
                  </a:cubicBezTo>
                  <a:cubicBezTo>
                    <a:pt x="0" y="243"/>
                    <a:pt x="61" y="365"/>
                    <a:pt x="152" y="365"/>
                  </a:cubicBezTo>
                  <a:cubicBezTo>
                    <a:pt x="169" y="370"/>
                    <a:pt x="186" y="373"/>
                    <a:pt x="203" y="373"/>
                  </a:cubicBezTo>
                  <a:cubicBezTo>
                    <a:pt x="283" y="373"/>
                    <a:pt x="365" y="318"/>
                    <a:pt x="365" y="243"/>
                  </a:cubicBezTo>
                  <a:cubicBezTo>
                    <a:pt x="396" y="122"/>
                    <a:pt x="335" y="31"/>
                    <a:pt x="24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a:off x="-25526900" y="-4930625"/>
              <a:ext cx="9900" cy="9150"/>
            </a:xfrm>
            <a:custGeom>
              <a:avLst/>
              <a:gdLst/>
              <a:ahLst/>
              <a:cxnLst/>
              <a:rect l="l" t="t" r="r" b="b"/>
              <a:pathLst>
                <a:path w="396" h="366" extrusionOk="0">
                  <a:moveTo>
                    <a:pt x="214" y="1"/>
                  </a:moveTo>
                  <a:cubicBezTo>
                    <a:pt x="92" y="1"/>
                    <a:pt x="1" y="92"/>
                    <a:pt x="1" y="183"/>
                  </a:cubicBezTo>
                  <a:cubicBezTo>
                    <a:pt x="1" y="274"/>
                    <a:pt x="92" y="365"/>
                    <a:pt x="214" y="365"/>
                  </a:cubicBezTo>
                  <a:cubicBezTo>
                    <a:pt x="305" y="365"/>
                    <a:pt x="396" y="274"/>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a:off x="-25688000" y="-6004350"/>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a:off x="-25390125" y="-5893400"/>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305" y="396"/>
                    <a:pt x="366" y="304"/>
                    <a:pt x="366" y="21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a:off x="-26015500" y="-5917725"/>
              <a:ext cx="9900" cy="9900"/>
            </a:xfrm>
            <a:custGeom>
              <a:avLst/>
              <a:gdLst/>
              <a:ahLst/>
              <a:cxnLst/>
              <a:rect l="l" t="t" r="r" b="b"/>
              <a:pathLst>
                <a:path w="396" h="396" extrusionOk="0">
                  <a:moveTo>
                    <a:pt x="183" y="1"/>
                  </a:moveTo>
                  <a:cubicBezTo>
                    <a:pt x="92" y="1"/>
                    <a:pt x="0" y="92"/>
                    <a:pt x="0" y="183"/>
                  </a:cubicBezTo>
                  <a:cubicBezTo>
                    <a:pt x="0" y="305"/>
                    <a:pt x="92"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a:off x="-26460800"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a:off x="-26115050" y="-4994450"/>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a:off x="-25893925" y="-531132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a:off x="-26059575" y="-46297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a:off x="-24055750" y="-7007400"/>
              <a:ext cx="33475" cy="33450"/>
            </a:xfrm>
            <a:custGeom>
              <a:avLst/>
              <a:gdLst/>
              <a:ahLst/>
              <a:cxnLst/>
              <a:rect l="l" t="t" r="r" b="b"/>
              <a:pathLst>
                <a:path w="1339" h="1338" extrusionOk="0">
                  <a:moveTo>
                    <a:pt x="670" y="1"/>
                  </a:moveTo>
                  <a:cubicBezTo>
                    <a:pt x="305" y="1"/>
                    <a:pt x="1" y="274"/>
                    <a:pt x="1" y="669"/>
                  </a:cubicBezTo>
                  <a:cubicBezTo>
                    <a:pt x="1" y="1034"/>
                    <a:pt x="305" y="1338"/>
                    <a:pt x="670" y="1338"/>
                  </a:cubicBezTo>
                  <a:cubicBezTo>
                    <a:pt x="1034" y="1338"/>
                    <a:pt x="1338" y="1034"/>
                    <a:pt x="1338" y="669"/>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a:off x="-23144625" y="-7020325"/>
              <a:ext cx="33450" cy="33475"/>
            </a:xfrm>
            <a:custGeom>
              <a:avLst/>
              <a:gdLst/>
              <a:ahLst/>
              <a:cxnLst/>
              <a:rect l="l" t="t" r="r" b="b"/>
              <a:pathLst>
                <a:path w="1338" h="1339" extrusionOk="0">
                  <a:moveTo>
                    <a:pt x="669" y="1"/>
                  </a:moveTo>
                  <a:cubicBezTo>
                    <a:pt x="274" y="1"/>
                    <a:pt x="0" y="305"/>
                    <a:pt x="0" y="670"/>
                  </a:cubicBezTo>
                  <a:cubicBezTo>
                    <a:pt x="0" y="1034"/>
                    <a:pt x="27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a:off x="-24394650" y="-7198125"/>
              <a:ext cx="34225" cy="33450"/>
            </a:xfrm>
            <a:custGeom>
              <a:avLst/>
              <a:gdLst/>
              <a:ahLst/>
              <a:cxnLst/>
              <a:rect l="l" t="t" r="r" b="b"/>
              <a:pathLst>
                <a:path w="1369" h="1338" extrusionOk="0">
                  <a:moveTo>
                    <a:pt x="699" y="0"/>
                  </a:moveTo>
                  <a:cubicBezTo>
                    <a:pt x="304" y="0"/>
                    <a:pt x="0" y="304"/>
                    <a:pt x="0" y="669"/>
                  </a:cubicBezTo>
                  <a:cubicBezTo>
                    <a:pt x="0" y="1064"/>
                    <a:pt x="304" y="1338"/>
                    <a:pt x="699" y="1338"/>
                  </a:cubicBezTo>
                  <a:cubicBezTo>
                    <a:pt x="1064" y="1338"/>
                    <a:pt x="1368" y="106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a:off x="-22349775" y="-6951925"/>
              <a:ext cx="33450" cy="33450"/>
            </a:xfrm>
            <a:custGeom>
              <a:avLst/>
              <a:gdLst/>
              <a:ahLst/>
              <a:cxnLst/>
              <a:rect l="l" t="t" r="r" b="b"/>
              <a:pathLst>
                <a:path w="1338" h="1338" extrusionOk="0">
                  <a:moveTo>
                    <a:pt x="669" y="0"/>
                  </a:moveTo>
                  <a:cubicBezTo>
                    <a:pt x="274" y="0"/>
                    <a:pt x="0" y="304"/>
                    <a:pt x="0" y="669"/>
                  </a:cubicBezTo>
                  <a:cubicBezTo>
                    <a:pt x="0" y="1064"/>
                    <a:pt x="274" y="1338"/>
                    <a:pt x="669" y="1338"/>
                  </a:cubicBezTo>
                  <a:cubicBezTo>
                    <a:pt x="1034" y="1338"/>
                    <a:pt x="1338" y="1064"/>
                    <a:pt x="1338" y="669"/>
                  </a:cubicBezTo>
                  <a:cubicBezTo>
                    <a:pt x="1338"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a:off x="-23867300" y="-7124425"/>
              <a:ext cx="16750" cy="16750"/>
            </a:xfrm>
            <a:custGeom>
              <a:avLst/>
              <a:gdLst/>
              <a:ahLst/>
              <a:cxnLst/>
              <a:rect l="l" t="t" r="r" b="b"/>
              <a:pathLst>
                <a:path w="670" h="670" extrusionOk="0">
                  <a:moveTo>
                    <a:pt x="335" y="1"/>
                  </a:moveTo>
                  <a:cubicBezTo>
                    <a:pt x="153" y="1"/>
                    <a:pt x="1" y="122"/>
                    <a:pt x="1" y="335"/>
                  </a:cubicBezTo>
                  <a:cubicBezTo>
                    <a:pt x="1" y="517"/>
                    <a:pt x="153" y="669"/>
                    <a:pt x="335" y="669"/>
                  </a:cubicBezTo>
                  <a:cubicBezTo>
                    <a:pt x="518" y="669"/>
                    <a:pt x="670" y="517"/>
                    <a:pt x="670" y="335"/>
                  </a:cubicBezTo>
                  <a:cubicBezTo>
                    <a:pt x="670" y="122"/>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a:off x="-23522300" y="-7167725"/>
              <a:ext cx="16750" cy="16725"/>
            </a:xfrm>
            <a:custGeom>
              <a:avLst/>
              <a:gdLst/>
              <a:ahLst/>
              <a:cxnLst/>
              <a:rect l="l" t="t" r="r" b="b"/>
              <a:pathLst>
                <a:path w="670" h="669" extrusionOk="0">
                  <a:moveTo>
                    <a:pt x="335" y="0"/>
                  </a:moveTo>
                  <a:cubicBezTo>
                    <a:pt x="153" y="0"/>
                    <a:pt x="1" y="122"/>
                    <a:pt x="1" y="334"/>
                  </a:cubicBezTo>
                  <a:cubicBezTo>
                    <a:pt x="1" y="517"/>
                    <a:pt x="153"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a:off x="-23870325" y="-6654800"/>
              <a:ext cx="16750" cy="16725"/>
            </a:xfrm>
            <a:custGeom>
              <a:avLst/>
              <a:gdLst/>
              <a:ahLst/>
              <a:cxnLst/>
              <a:rect l="l" t="t" r="r" b="b"/>
              <a:pathLst>
                <a:path w="670" h="669" extrusionOk="0">
                  <a:moveTo>
                    <a:pt x="335" y="0"/>
                  </a:moveTo>
                  <a:cubicBezTo>
                    <a:pt x="152" y="0"/>
                    <a:pt x="0" y="122"/>
                    <a:pt x="0" y="334"/>
                  </a:cubicBezTo>
                  <a:cubicBezTo>
                    <a:pt x="0" y="517"/>
                    <a:pt x="152" y="669"/>
                    <a:pt x="335" y="669"/>
                  </a:cubicBezTo>
                  <a:cubicBezTo>
                    <a:pt x="517" y="669"/>
                    <a:pt x="669" y="517"/>
                    <a:pt x="669" y="334"/>
                  </a:cubicBezTo>
                  <a:cubicBezTo>
                    <a:pt x="669" y="12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24111225" y="-6119850"/>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23440225" y="-6707250"/>
              <a:ext cx="9150" cy="9150"/>
            </a:xfrm>
            <a:custGeom>
              <a:avLst/>
              <a:gdLst/>
              <a:ahLst/>
              <a:cxnLst/>
              <a:rect l="l" t="t" r="r" b="b"/>
              <a:pathLst>
                <a:path w="366" h="366" extrusionOk="0">
                  <a:moveTo>
                    <a:pt x="183" y="1"/>
                  </a:moveTo>
                  <a:cubicBezTo>
                    <a:pt x="92" y="1"/>
                    <a:pt x="0" y="92"/>
                    <a:pt x="0" y="183"/>
                  </a:cubicBezTo>
                  <a:cubicBezTo>
                    <a:pt x="0" y="305"/>
                    <a:pt x="92"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23545850" y="-6603900"/>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23603600" y="-6523350"/>
              <a:ext cx="9125" cy="9150"/>
            </a:xfrm>
            <a:custGeom>
              <a:avLst/>
              <a:gdLst/>
              <a:ahLst/>
              <a:cxnLst/>
              <a:rect l="l" t="t" r="r" b="b"/>
              <a:pathLst>
                <a:path w="365" h="366" extrusionOk="0">
                  <a:moveTo>
                    <a:pt x="183" y="1"/>
                  </a:moveTo>
                  <a:cubicBezTo>
                    <a:pt x="61" y="1"/>
                    <a:pt x="0" y="61"/>
                    <a:pt x="0" y="183"/>
                  </a:cubicBezTo>
                  <a:cubicBezTo>
                    <a:pt x="0"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a:off x="-24799675" y="-6599350"/>
              <a:ext cx="9150" cy="9150"/>
            </a:xfrm>
            <a:custGeom>
              <a:avLst/>
              <a:gdLst/>
              <a:ahLst/>
              <a:cxnLst/>
              <a:rect l="l" t="t" r="r" b="b"/>
              <a:pathLst>
                <a:path w="366" h="366" extrusionOk="0">
                  <a:moveTo>
                    <a:pt x="183" y="1"/>
                  </a:moveTo>
                  <a:cubicBezTo>
                    <a:pt x="61" y="1"/>
                    <a:pt x="0" y="62"/>
                    <a:pt x="0" y="183"/>
                  </a:cubicBezTo>
                  <a:cubicBezTo>
                    <a:pt x="0"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a:off x="-24088425" y="-635770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a:off x="-22744925" y="-7192800"/>
              <a:ext cx="16750" cy="16725"/>
            </a:xfrm>
            <a:custGeom>
              <a:avLst/>
              <a:gdLst/>
              <a:ahLst/>
              <a:cxnLst/>
              <a:rect l="l" t="t" r="r" b="b"/>
              <a:pathLst>
                <a:path w="670"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24051950" y="-5271800"/>
              <a:ext cx="34225" cy="33450"/>
            </a:xfrm>
            <a:custGeom>
              <a:avLst/>
              <a:gdLst/>
              <a:ahLst/>
              <a:cxnLst/>
              <a:rect l="l" t="t" r="r" b="b"/>
              <a:pathLst>
                <a:path w="1369" h="1338" extrusionOk="0">
                  <a:moveTo>
                    <a:pt x="670" y="0"/>
                  </a:moveTo>
                  <a:cubicBezTo>
                    <a:pt x="305" y="0"/>
                    <a:pt x="1" y="304"/>
                    <a:pt x="1" y="669"/>
                  </a:cubicBezTo>
                  <a:cubicBezTo>
                    <a:pt x="1" y="1033"/>
                    <a:pt x="305" y="1337"/>
                    <a:pt x="670" y="1337"/>
                  </a:cubicBezTo>
                  <a:cubicBezTo>
                    <a:pt x="1065" y="1337"/>
                    <a:pt x="1369" y="1064"/>
                    <a:pt x="1369" y="669"/>
                  </a:cubicBezTo>
                  <a:cubicBezTo>
                    <a:pt x="1369" y="304"/>
                    <a:pt x="1065"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24448600" y="-5201150"/>
              <a:ext cx="33450" cy="33475"/>
            </a:xfrm>
            <a:custGeom>
              <a:avLst/>
              <a:gdLst/>
              <a:ahLst/>
              <a:cxnLst/>
              <a:rect l="l" t="t" r="r" b="b"/>
              <a:pathLst>
                <a:path w="1338" h="1339" extrusionOk="0">
                  <a:moveTo>
                    <a:pt x="669" y="1"/>
                  </a:moveTo>
                  <a:cubicBezTo>
                    <a:pt x="304" y="1"/>
                    <a:pt x="0" y="305"/>
                    <a:pt x="0" y="670"/>
                  </a:cubicBezTo>
                  <a:cubicBezTo>
                    <a:pt x="0" y="1065"/>
                    <a:pt x="304" y="1338"/>
                    <a:pt x="669" y="1338"/>
                  </a:cubicBezTo>
                  <a:cubicBezTo>
                    <a:pt x="1034" y="1338"/>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25061850" y="-4521800"/>
              <a:ext cx="34225" cy="33450"/>
            </a:xfrm>
            <a:custGeom>
              <a:avLst/>
              <a:gdLst/>
              <a:ahLst/>
              <a:cxnLst/>
              <a:rect l="l" t="t" r="r" b="b"/>
              <a:pathLst>
                <a:path w="1369" h="1338" extrusionOk="0">
                  <a:moveTo>
                    <a:pt x="700" y="0"/>
                  </a:moveTo>
                  <a:cubicBezTo>
                    <a:pt x="305" y="0"/>
                    <a:pt x="1" y="274"/>
                    <a:pt x="1" y="669"/>
                  </a:cubicBezTo>
                  <a:cubicBezTo>
                    <a:pt x="1" y="1034"/>
                    <a:pt x="305" y="1338"/>
                    <a:pt x="700" y="1338"/>
                  </a:cubicBezTo>
                  <a:cubicBezTo>
                    <a:pt x="1065" y="1338"/>
                    <a:pt x="1369" y="1034"/>
                    <a:pt x="1369" y="669"/>
                  </a:cubicBezTo>
                  <a:cubicBezTo>
                    <a:pt x="1369" y="274"/>
                    <a:pt x="1065"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21732750" y="-6630500"/>
              <a:ext cx="34225" cy="33475"/>
            </a:xfrm>
            <a:custGeom>
              <a:avLst/>
              <a:gdLst/>
              <a:ahLst/>
              <a:cxnLst/>
              <a:rect l="l" t="t" r="r" b="b"/>
              <a:pathLst>
                <a:path w="1369" h="1339" extrusionOk="0">
                  <a:moveTo>
                    <a:pt x="669" y="1"/>
                  </a:moveTo>
                  <a:cubicBezTo>
                    <a:pt x="304" y="1"/>
                    <a:pt x="1" y="305"/>
                    <a:pt x="1" y="669"/>
                  </a:cubicBezTo>
                  <a:cubicBezTo>
                    <a:pt x="1" y="1034"/>
                    <a:pt x="304" y="1338"/>
                    <a:pt x="669" y="1338"/>
                  </a:cubicBezTo>
                  <a:cubicBezTo>
                    <a:pt x="1064" y="1338"/>
                    <a:pt x="1368" y="1034"/>
                    <a:pt x="1368" y="669"/>
                  </a:cubicBezTo>
                  <a:cubicBezTo>
                    <a:pt x="136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22994175" y="-66517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24394650" y="-5838700"/>
              <a:ext cx="16750" cy="16750"/>
            </a:xfrm>
            <a:custGeom>
              <a:avLst/>
              <a:gdLst/>
              <a:ahLst/>
              <a:cxnLst/>
              <a:rect l="l" t="t" r="r" b="b"/>
              <a:pathLst>
                <a:path w="670"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23554200" y="-62900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22462250" y="-604385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23597525" y="-56092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24356650" y="-656667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23676550" y="-5372875"/>
              <a:ext cx="16725" cy="16750"/>
            </a:xfrm>
            <a:custGeom>
              <a:avLst/>
              <a:gdLst/>
              <a:ahLst/>
              <a:cxnLst/>
              <a:rect l="l" t="t" r="r" b="b"/>
              <a:pathLst>
                <a:path w="669" h="670" extrusionOk="0">
                  <a:moveTo>
                    <a:pt x="335" y="0"/>
                  </a:moveTo>
                  <a:cubicBezTo>
                    <a:pt x="152" y="0"/>
                    <a:pt x="0" y="152"/>
                    <a:pt x="0" y="335"/>
                  </a:cubicBezTo>
                  <a:cubicBezTo>
                    <a:pt x="0" y="517"/>
                    <a:pt x="152" y="669"/>
                    <a:pt x="335" y="669"/>
                  </a:cubicBezTo>
                  <a:cubicBezTo>
                    <a:pt x="517" y="669"/>
                    <a:pt x="669" y="548"/>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23422000" y="-55066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274" y="36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23166675" y="-5660875"/>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2683375" y="-6021825"/>
              <a:ext cx="9900" cy="9150"/>
            </a:xfrm>
            <a:custGeom>
              <a:avLst/>
              <a:gdLst/>
              <a:ahLst/>
              <a:cxnLst/>
              <a:rect l="l" t="t" r="r" b="b"/>
              <a:pathLst>
                <a:path w="396" h="366" extrusionOk="0">
                  <a:moveTo>
                    <a:pt x="213" y="1"/>
                  </a:moveTo>
                  <a:cubicBezTo>
                    <a:pt x="92" y="1"/>
                    <a:pt x="0" y="92"/>
                    <a:pt x="0" y="183"/>
                  </a:cubicBezTo>
                  <a:cubicBezTo>
                    <a:pt x="0" y="274"/>
                    <a:pt x="92" y="365"/>
                    <a:pt x="213" y="365"/>
                  </a:cubicBezTo>
                  <a:cubicBezTo>
                    <a:pt x="304" y="365"/>
                    <a:pt x="396" y="274"/>
                    <a:pt x="396" y="183"/>
                  </a:cubicBezTo>
                  <a:cubicBezTo>
                    <a:pt x="396"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22766975" y="-6295375"/>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275" y="365"/>
                    <a:pt x="366" y="274"/>
                    <a:pt x="366" y="183"/>
                  </a:cubicBezTo>
                  <a:cubicBezTo>
                    <a:pt x="366" y="6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23193275" y="-5359950"/>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5" y="395"/>
                    <a:pt x="366" y="304"/>
                    <a:pt x="366" y="21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22220600" y="-63957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22236550" y="-5587175"/>
              <a:ext cx="9125" cy="9925"/>
            </a:xfrm>
            <a:custGeom>
              <a:avLst/>
              <a:gdLst/>
              <a:ahLst/>
              <a:cxnLst/>
              <a:rect l="l" t="t" r="r" b="b"/>
              <a:pathLst>
                <a:path w="365" h="397" extrusionOk="0">
                  <a:moveTo>
                    <a:pt x="183" y="1"/>
                  </a:moveTo>
                  <a:cubicBezTo>
                    <a:pt x="91" y="1"/>
                    <a:pt x="0" y="92"/>
                    <a:pt x="0" y="214"/>
                  </a:cubicBezTo>
                  <a:cubicBezTo>
                    <a:pt x="0" y="305"/>
                    <a:pt x="91" y="396"/>
                    <a:pt x="183" y="396"/>
                  </a:cubicBezTo>
                  <a:cubicBezTo>
                    <a:pt x="304" y="396"/>
                    <a:pt x="365" y="305"/>
                    <a:pt x="365" y="214"/>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23735825" y="-4765725"/>
              <a:ext cx="9900" cy="9150"/>
            </a:xfrm>
            <a:custGeom>
              <a:avLst/>
              <a:gdLst/>
              <a:ahLst/>
              <a:cxnLst/>
              <a:rect l="l" t="t" r="r" b="b"/>
              <a:pathLst>
                <a:path w="396" h="366" extrusionOk="0">
                  <a:moveTo>
                    <a:pt x="213" y="0"/>
                  </a:moveTo>
                  <a:cubicBezTo>
                    <a:pt x="92" y="0"/>
                    <a:pt x="0" y="61"/>
                    <a:pt x="0" y="183"/>
                  </a:cubicBezTo>
                  <a:cubicBezTo>
                    <a:pt x="0"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23165900" y="-5045375"/>
              <a:ext cx="9900" cy="9925"/>
            </a:xfrm>
            <a:custGeom>
              <a:avLst/>
              <a:gdLst/>
              <a:ahLst/>
              <a:cxnLst/>
              <a:rect l="l" t="t" r="r" b="b"/>
              <a:pathLst>
                <a:path w="396" h="397" extrusionOk="0">
                  <a:moveTo>
                    <a:pt x="183" y="1"/>
                  </a:moveTo>
                  <a:cubicBezTo>
                    <a:pt x="91" y="1"/>
                    <a:pt x="0" y="92"/>
                    <a:pt x="0" y="183"/>
                  </a:cubicBezTo>
                  <a:cubicBezTo>
                    <a:pt x="0" y="305"/>
                    <a:pt x="91" y="396"/>
                    <a:pt x="183" y="396"/>
                  </a:cubicBezTo>
                  <a:cubicBezTo>
                    <a:pt x="304" y="396"/>
                    <a:pt x="395" y="305"/>
                    <a:pt x="395" y="183"/>
                  </a:cubicBezTo>
                  <a:cubicBezTo>
                    <a:pt x="39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25650000" y="-7003600"/>
              <a:ext cx="9150" cy="9900"/>
            </a:xfrm>
            <a:custGeom>
              <a:avLst/>
              <a:gdLst/>
              <a:ahLst/>
              <a:cxnLst/>
              <a:rect l="l" t="t" r="r" b="b"/>
              <a:pathLst>
                <a:path w="366" h="396" extrusionOk="0">
                  <a:moveTo>
                    <a:pt x="183" y="1"/>
                  </a:moveTo>
                  <a:cubicBezTo>
                    <a:pt x="92" y="1"/>
                    <a:pt x="1" y="92"/>
                    <a:pt x="1" y="213"/>
                  </a:cubicBezTo>
                  <a:cubicBezTo>
                    <a:pt x="1" y="304"/>
                    <a:pt x="92" y="396"/>
                    <a:pt x="183" y="396"/>
                  </a:cubicBezTo>
                  <a:cubicBezTo>
                    <a:pt x="305" y="396"/>
                    <a:pt x="365" y="304"/>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22868800" y="-51114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22728975" y="-5184425"/>
              <a:ext cx="9150" cy="9900"/>
            </a:xfrm>
            <a:custGeom>
              <a:avLst/>
              <a:gdLst/>
              <a:ahLst/>
              <a:cxnLst/>
              <a:rect l="l" t="t" r="r" b="b"/>
              <a:pathLst>
                <a:path w="366" h="396" extrusionOk="0">
                  <a:moveTo>
                    <a:pt x="183" y="1"/>
                  </a:moveTo>
                  <a:cubicBezTo>
                    <a:pt x="92" y="1"/>
                    <a:pt x="1" y="92"/>
                    <a:pt x="1" y="183"/>
                  </a:cubicBezTo>
                  <a:cubicBezTo>
                    <a:pt x="1" y="304"/>
                    <a:pt x="92" y="396"/>
                    <a:pt x="183" y="396"/>
                  </a:cubicBezTo>
                  <a:cubicBezTo>
                    <a:pt x="305" y="396"/>
                    <a:pt x="365" y="304"/>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22755575" y="-527257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6" y="305"/>
                    <a:pt x="366" y="183"/>
                  </a:cubicBezTo>
                  <a:cubicBezTo>
                    <a:pt x="366"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a:off x="-23324725" y="-5607675"/>
              <a:ext cx="9900" cy="9325"/>
            </a:xfrm>
            <a:custGeom>
              <a:avLst/>
              <a:gdLst/>
              <a:ahLst/>
              <a:cxnLst/>
              <a:rect l="l" t="t" r="r" b="b"/>
              <a:pathLst>
                <a:path w="396" h="373" extrusionOk="0">
                  <a:moveTo>
                    <a:pt x="213" y="0"/>
                  </a:moveTo>
                  <a:cubicBezTo>
                    <a:pt x="122" y="0"/>
                    <a:pt x="31" y="61"/>
                    <a:pt x="1" y="152"/>
                  </a:cubicBezTo>
                  <a:cubicBezTo>
                    <a:pt x="1" y="243"/>
                    <a:pt x="61" y="365"/>
                    <a:pt x="152" y="365"/>
                  </a:cubicBezTo>
                  <a:cubicBezTo>
                    <a:pt x="169" y="370"/>
                    <a:pt x="186" y="373"/>
                    <a:pt x="203" y="373"/>
                  </a:cubicBezTo>
                  <a:cubicBezTo>
                    <a:pt x="283" y="373"/>
                    <a:pt x="365" y="318"/>
                    <a:pt x="365" y="243"/>
                  </a:cubicBezTo>
                  <a:cubicBezTo>
                    <a:pt x="396" y="122"/>
                    <a:pt x="335" y="31"/>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23792825" y="-4703425"/>
              <a:ext cx="9900" cy="9150"/>
            </a:xfrm>
            <a:custGeom>
              <a:avLst/>
              <a:gdLst/>
              <a:ahLst/>
              <a:cxnLst/>
              <a:rect l="l" t="t" r="r" b="b"/>
              <a:pathLst>
                <a:path w="396" h="366" extrusionOk="0">
                  <a:moveTo>
                    <a:pt x="214" y="1"/>
                  </a:moveTo>
                  <a:cubicBezTo>
                    <a:pt x="92" y="1"/>
                    <a:pt x="1" y="92"/>
                    <a:pt x="1" y="183"/>
                  </a:cubicBezTo>
                  <a:cubicBezTo>
                    <a:pt x="1" y="305"/>
                    <a:pt x="92" y="366"/>
                    <a:pt x="214" y="366"/>
                  </a:cubicBezTo>
                  <a:cubicBezTo>
                    <a:pt x="305" y="366"/>
                    <a:pt x="396" y="305"/>
                    <a:pt x="396" y="183"/>
                  </a:cubicBezTo>
                  <a:cubicBezTo>
                    <a:pt x="396" y="9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23608175" y="-6004350"/>
              <a:ext cx="9150" cy="9900"/>
            </a:xfrm>
            <a:custGeom>
              <a:avLst/>
              <a:gdLst/>
              <a:ahLst/>
              <a:cxnLst/>
              <a:rect l="l" t="t" r="r" b="b"/>
              <a:pathLst>
                <a:path w="366" h="396" extrusionOk="0">
                  <a:moveTo>
                    <a:pt x="183" y="1"/>
                  </a:moveTo>
                  <a:cubicBezTo>
                    <a:pt x="62" y="1"/>
                    <a:pt x="1" y="92"/>
                    <a:pt x="1" y="183"/>
                  </a:cubicBezTo>
                  <a:cubicBezTo>
                    <a:pt x="1" y="305"/>
                    <a:pt x="62" y="396"/>
                    <a:pt x="183" y="396"/>
                  </a:cubicBezTo>
                  <a:cubicBezTo>
                    <a:pt x="274" y="396"/>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23310275" y="-5893400"/>
              <a:ext cx="9125" cy="9900"/>
            </a:xfrm>
            <a:custGeom>
              <a:avLst/>
              <a:gdLst/>
              <a:ahLst/>
              <a:cxnLst/>
              <a:rect l="l" t="t" r="r" b="b"/>
              <a:pathLst>
                <a:path w="365" h="396" extrusionOk="0">
                  <a:moveTo>
                    <a:pt x="182" y="0"/>
                  </a:moveTo>
                  <a:cubicBezTo>
                    <a:pt x="61" y="0"/>
                    <a:pt x="0" y="92"/>
                    <a:pt x="0" y="213"/>
                  </a:cubicBezTo>
                  <a:cubicBezTo>
                    <a:pt x="0" y="304"/>
                    <a:pt x="61" y="396"/>
                    <a:pt x="182" y="396"/>
                  </a:cubicBezTo>
                  <a:cubicBezTo>
                    <a:pt x="274" y="396"/>
                    <a:pt x="365" y="304"/>
                    <a:pt x="365" y="21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20737300" y="-6355425"/>
              <a:ext cx="9900" cy="9150"/>
            </a:xfrm>
            <a:custGeom>
              <a:avLst/>
              <a:gdLst/>
              <a:ahLst/>
              <a:cxnLst/>
              <a:rect l="l" t="t" r="r" b="b"/>
              <a:pathLst>
                <a:path w="396" h="366" extrusionOk="0">
                  <a:moveTo>
                    <a:pt x="183" y="1"/>
                  </a:moveTo>
                  <a:cubicBezTo>
                    <a:pt x="92" y="1"/>
                    <a:pt x="1" y="62"/>
                    <a:pt x="1" y="183"/>
                  </a:cubicBezTo>
                  <a:cubicBezTo>
                    <a:pt x="1" y="275"/>
                    <a:pt x="92" y="366"/>
                    <a:pt x="183" y="366"/>
                  </a:cubicBezTo>
                  <a:cubicBezTo>
                    <a:pt x="305" y="366"/>
                    <a:pt x="396" y="275"/>
                    <a:pt x="396" y="183"/>
                  </a:cubicBezTo>
                  <a:cubicBezTo>
                    <a:pt x="396"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20481975" y="-6510425"/>
              <a:ext cx="9900" cy="9125"/>
            </a:xfrm>
            <a:custGeom>
              <a:avLst/>
              <a:gdLst/>
              <a:ahLst/>
              <a:cxnLst/>
              <a:rect l="l" t="t" r="r" b="b"/>
              <a:pathLst>
                <a:path w="396" h="365" extrusionOk="0">
                  <a:moveTo>
                    <a:pt x="183" y="0"/>
                  </a:moveTo>
                  <a:cubicBezTo>
                    <a:pt x="92" y="0"/>
                    <a:pt x="1" y="91"/>
                    <a:pt x="1" y="183"/>
                  </a:cubicBezTo>
                  <a:cubicBezTo>
                    <a:pt x="1" y="304"/>
                    <a:pt x="92" y="365"/>
                    <a:pt x="183" y="365"/>
                  </a:cubicBezTo>
                  <a:cubicBezTo>
                    <a:pt x="305" y="365"/>
                    <a:pt x="396" y="304"/>
                    <a:pt x="396" y="183"/>
                  </a:cubicBezTo>
                  <a:cubicBezTo>
                    <a:pt x="39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20508575" y="-6208750"/>
              <a:ext cx="9925" cy="9150"/>
            </a:xfrm>
            <a:custGeom>
              <a:avLst/>
              <a:gdLst/>
              <a:ahLst/>
              <a:cxnLst/>
              <a:rect l="l" t="t" r="r" b="b"/>
              <a:pathLst>
                <a:path w="397" h="366" extrusionOk="0">
                  <a:moveTo>
                    <a:pt x="214" y="0"/>
                  </a:moveTo>
                  <a:cubicBezTo>
                    <a:pt x="92" y="0"/>
                    <a:pt x="1" y="91"/>
                    <a:pt x="1" y="183"/>
                  </a:cubicBezTo>
                  <a:cubicBezTo>
                    <a:pt x="1" y="304"/>
                    <a:pt x="92" y="365"/>
                    <a:pt x="214" y="365"/>
                  </a:cubicBezTo>
                  <a:cubicBezTo>
                    <a:pt x="305" y="365"/>
                    <a:pt x="396" y="304"/>
                    <a:pt x="396" y="183"/>
                  </a:cubicBezTo>
                  <a:cubicBezTo>
                    <a:pt x="396" y="9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20640025" y="-6456675"/>
              <a:ext cx="9900" cy="9525"/>
            </a:xfrm>
            <a:custGeom>
              <a:avLst/>
              <a:gdLst/>
              <a:ahLst/>
              <a:cxnLst/>
              <a:rect l="l" t="t" r="r" b="b"/>
              <a:pathLst>
                <a:path w="396" h="381" extrusionOk="0">
                  <a:moveTo>
                    <a:pt x="195" y="1"/>
                  </a:moveTo>
                  <a:cubicBezTo>
                    <a:pt x="114" y="1"/>
                    <a:pt x="31" y="60"/>
                    <a:pt x="31" y="160"/>
                  </a:cubicBezTo>
                  <a:cubicBezTo>
                    <a:pt x="1" y="252"/>
                    <a:pt x="61" y="343"/>
                    <a:pt x="152" y="373"/>
                  </a:cubicBezTo>
                  <a:cubicBezTo>
                    <a:pt x="173" y="378"/>
                    <a:pt x="193" y="381"/>
                    <a:pt x="212" y="381"/>
                  </a:cubicBezTo>
                  <a:cubicBezTo>
                    <a:pt x="304" y="381"/>
                    <a:pt x="370" y="322"/>
                    <a:pt x="396" y="221"/>
                  </a:cubicBezTo>
                  <a:cubicBezTo>
                    <a:pt x="396" y="130"/>
                    <a:pt x="335" y="39"/>
                    <a:pt x="244" y="8"/>
                  </a:cubicBezTo>
                  <a:cubicBezTo>
                    <a:pt x="228" y="3"/>
                    <a:pt x="212" y="1"/>
                    <a:pt x="19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20625575" y="-6742200"/>
              <a:ext cx="9125" cy="9150"/>
            </a:xfrm>
            <a:custGeom>
              <a:avLst/>
              <a:gdLst/>
              <a:ahLst/>
              <a:cxnLst/>
              <a:rect l="l" t="t" r="r" b="b"/>
              <a:pathLst>
                <a:path w="365" h="366" extrusionOk="0">
                  <a:moveTo>
                    <a:pt x="182" y="1"/>
                  </a:moveTo>
                  <a:cubicBezTo>
                    <a:pt x="91" y="1"/>
                    <a:pt x="0" y="92"/>
                    <a:pt x="0" y="183"/>
                  </a:cubicBezTo>
                  <a:cubicBezTo>
                    <a:pt x="0" y="274"/>
                    <a:pt x="91" y="365"/>
                    <a:pt x="182" y="365"/>
                  </a:cubicBezTo>
                  <a:cubicBezTo>
                    <a:pt x="304" y="365"/>
                    <a:pt x="365" y="274"/>
                    <a:pt x="365" y="183"/>
                  </a:cubicBezTo>
                  <a:cubicBezTo>
                    <a:pt x="36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23935675" y="-5917725"/>
              <a:ext cx="9150" cy="9900"/>
            </a:xfrm>
            <a:custGeom>
              <a:avLst/>
              <a:gdLst/>
              <a:ahLst/>
              <a:cxnLst/>
              <a:rect l="l" t="t" r="r" b="b"/>
              <a:pathLst>
                <a:path w="366" h="396" extrusionOk="0">
                  <a:moveTo>
                    <a:pt x="183" y="1"/>
                  </a:moveTo>
                  <a:cubicBezTo>
                    <a:pt x="92" y="1"/>
                    <a:pt x="0" y="92"/>
                    <a:pt x="0" y="183"/>
                  </a:cubicBezTo>
                  <a:cubicBezTo>
                    <a:pt x="0" y="305"/>
                    <a:pt x="92" y="396"/>
                    <a:pt x="183" y="396"/>
                  </a:cubicBezTo>
                  <a:cubicBezTo>
                    <a:pt x="304" y="39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20554150" y="-6992200"/>
              <a:ext cx="9125" cy="9900"/>
            </a:xfrm>
            <a:custGeom>
              <a:avLst/>
              <a:gdLst/>
              <a:ahLst/>
              <a:cxnLst/>
              <a:rect l="l" t="t" r="r" b="b"/>
              <a:pathLst>
                <a:path w="365" h="396" extrusionOk="0">
                  <a:moveTo>
                    <a:pt x="183" y="0"/>
                  </a:moveTo>
                  <a:cubicBezTo>
                    <a:pt x="91" y="0"/>
                    <a:pt x="0" y="92"/>
                    <a:pt x="0" y="183"/>
                  </a:cubicBezTo>
                  <a:cubicBezTo>
                    <a:pt x="0" y="304"/>
                    <a:pt x="91" y="396"/>
                    <a:pt x="183" y="396"/>
                  </a:cubicBezTo>
                  <a:cubicBezTo>
                    <a:pt x="304" y="396"/>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20640025" y="-6156550"/>
              <a:ext cx="36500" cy="33150"/>
            </a:xfrm>
            <a:custGeom>
              <a:avLst/>
              <a:gdLst/>
              <a:ahLst/>
              <a:cxnLst/>
              <a:rect l="l" t="t" r="r" b="b"/>
              <a:pathLst>
                <a:path w="1460" h="1326" extrusionOk="0">
                  <a:moveTo>
                    <a:pt x="739" y="0"/>
                  </a:moveTo>
                  <a:cubicBezTo>
                    <a:pt x="415" y="0"/>
                    <a:pt x="116" y="230"/>
                    <a:pt x="61" y="557"/>
                  </a:cubicBezTo>
                  <a:cubicBezTo>
                    <a:pt x="1" y="921"/>
                    <a:pt x="244" y="1256"/>
                    <a:pt x="608" y="1317"/>
                  </a:cubicBezTo>
                  <a:cubicBezTo>
                    <a:pt x="646" y="1323"/>
                    <a:pt x="684" y="1326"/>
                    <a:pt x="721" y="1326"/>
                  </a:cubicBezTo>
                  <a:cubicBezTo>
                    <a:pt x="1045" y="1326"/>
                    <a:pt x="1344" y="1097"/>
                    <a:pt x="1399" y="769"/>
                  </a:cubicBezTo>
                  <a:cubicBezTo>
                    <a:pt x="1460" y="405"/>
                    <a:pt x="1216" y="70"/>
                    <a:pt x="852" y="10"/>
                  </a:cubicBezTo>
                  <a:cubicBezTo>
                    <a:pt x="814" y="3"/>
                    <a:pt x="776" y="0"/>
                    <a:pt x="739" y="0"/>
                  </a:cubicBezTo>
                  <a:close/>
                </a:path>
              </a:pathLst>
            </a:custGeom>
            <a:solidFill>
              <a:srgbClr val="FFFFFF">
                <a:alpha val="43400"/>
              </a:srgbClr>
            </a:solidFill>
            <a:ln>
              <a:noFill/>
            </a:ln>
            <a:effectLst>
              <a:outerShdw blurRad="1143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20561750" y="-6499800"/>
              <a:ext cx="34225" cy="33475"/>
            </a:xfrm>
            <a:custGeom>
              <a:avLst/>
              <a:gdLst/>
              <a:ahLst/>
              <a:cxnLst/>
              <a:rect l="l" t="t" r="r" b="b"/>
              <a:pathLst>
                <a:path w="1369" h="1339" extrusionOk="0">
                  <a:moveTo>
                    <a:pt x="699" y="1"/>
                  </a:moveTo>
                  <a:cubicBezTo>
                    <a:pt x="304" y="1"/>
                    <a:pt x="0" y="274"/>
                    <a:pt x="0" y="669"/>
                  </a:cubicBezTo>
                  <a:cubicBezTo>
                    <a:pt x="0" y="1034"/>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19997150" y="-7161650"/>
              <a:ext cx="16725" cy="16725"/>
            </a:xfrm>
            <a:custGeom>
              <a:avLst/>
              <a:gdLst/>
              <a:ahLst/>
              <a:cxnLst/>
              <a:rect l="l" t="t" r="r" b="b"/>
              <a:pathLst>
                <a:path w="669"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20039700" y="-6480800"/>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20254000" y="-607045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19864925" y="-6378975"/>
              <a:ext cx="9125" cy="9900"/>
            </a:xfrm>
            <a:custGeom>
              <a:avLst/>
              <a:gdLst/>
              <a:ahLst/>
              <a:cxnLst/>
              <a:rect l="l" t="t" r="r" b="b"/>
              <a:pathLst>
                <a:path w="365" h="396" extrusionOk="0">
                  <a:moveTo>
                    <a:pt x="183" y="1"/>
                  </a:moveTo>
                  <a:cubicBezTo>
                    <a:pt x="91" y="1"/>
                    <a:pt x="0" y="92"/>
                    <a:pt x="0" y="213"/>
                  </a:cubicBezTo>
                  <a:cubicBezTo>
                    <a:pt x="0" y="305"/>
                    <a:pt x="91" y="396"/>
                    <a:pt x="183" y="396"/>
                  </a:cubicBezTo>
                  <a:cubicBezTo>
                    <a:pt x="304" y="396"/>
                    <a:pt x="365" y="305"/>
                    <a:pt x="365" y="21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19767675" y="-6479475"/>
              <a:ext cx="9900" cy="9500"/>
            </a:xfrm>
            <a:custGeom>
              <a:avLst/>
              <a:gdLst/>
              <a:ahLst/>
              <a:cxnLst/>
              <a:rect l="l" t="t" r="r" b="b"/>
              <a:pathLst>
                <a:path w="396" h="380" extrusionOk="0">
                  <a:moveTo>
                    <a:pt x="184" y="1"/>
                  </a:moveTo>
                  <a:cubicBezTo>
                    <a:pt x="93" y="1"/>
                    <a:pt x="26" y="60"/>
                    <a:pt x="1" y="160"/>
                  </a:cubicBezTo>
                  <a:cubicBezTo>
                    <a:pt x="1" y="252"/>
                    <a:pt x="62" y="343"/>
                    <a:pt x="153" y="373"/>
                  </a:cubicBezTo>
                  <a:cubicBezTo>
                    <a:pt x="165" y="377"/>
                    <a:pt x="178" y="379"/>
                    <a:pt x="191" y="379"/>
                  </a:cubicBezTo>
                  <a:cubicBezTo>
                    <a:pt x="274" y="379"/>
                    <a:pt x="366" y="300"/>
                    <a:pt x="366"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20051100" y="-6875950"/>
              <a:ext cx="9125" cy="9150"/>
            </a:xfrm>
            <a:custGeom>
              <a:avLst/>
              <a:gdLst/>
              <a:ahLst/>
              <a:cxnLst/>
              <a:rect l="l" t="t" r="r" b="b"/>
              <a:pathLst>
                <a:path w="365" h="366" extrusionOk="0">
                  <a:moveTo>
                    <a:pt x="183" y="1"/>
                  </a:moveTo>
                  <a:cubicBezTo>
                    <a:pt x="61" y="1"/>
                    <a:pt x="0" y="92"/>
                    <a:pt x="0" y="183"/>
                  </a:cubicBezTo>
                  <a:cubicBezTo>
                    <a:pt x="0" y="275"/>
                    <a:pt x="61" y="366"/>
                    <a:pt x="183" y="366"/>
                  </a:cubicBezTo>
                  <a:cubicBezTo>
                    <a:pt x="274" y="366"/>
                    <a:pt x="365" y="27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19753225" y="-6765000"/>
              <a:ext cx="9150" cy="9150"/>
            </a:xfrm>
            <a:custGeom>
              <a:avLst/>
              <a:gdLst/>
              <a:ahLst/>
              <a:cxnLst/>
              <a:rect l="l" t="t" r="r" b="b"/>
              <a:pathLst>
                <a:path w="366" h="366" extrusionOk="0">
                  <a:moveTo>
                    <a:pt x="183" y="1"/>
                  </a:moveTo>
                  <a:cubicBezTo>
                    <a:pt x="91" y="1"/>
                    <a:pt x="0" y="92"/>
                    <a:pt x="0" y="183"/>
                  </a:cubicBezTo>
                  <a:cubicBezTo>
                    <a:pt x="0" y="274"/>
                    <a:pt x="9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20378625" y="-678930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5" y="274"/>
                    <a:pt x="365" y="182"/>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24380975" y="-4965575"/>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24035225" y="-4994450"/>
              <a:ext cx="9150" cy="9150"/>
            </a:xfrm>
            <a:custGeom>
              <a:avLst/>
              <a:gdLst/>
              <a:ahLst/>
              <a:cxnLst/>
              <a:rect l="l" t="t" r="r" b="b"/>
              <a:pathLst>
                <a:path w="366" h="366" extrusionOk="0">
                  <a:moveTo>
                    <a:pt x="183" y="0"/>
                  </a:moveTo>
                  <a:cubicBezTo>
                    <a:pt x="61" y="0"/>
                    <a:pt x="1" y="92"/>
                    <a:pt x="1" y="183"/>
                  </a:cubicBezTo>
                  <a:cubicBezTo>
                    <a:pt x="1" y="304"/>
                    <a:pt x="6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24589950" y="-5148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24258625" y="-4532450"/>
              <a:ext cx="16725" cy="16750"/>
            </a:xfrm>
            <a:custGeom>
              <a:avLst/>
              <a:gdLst/>
              <a:ahLst/>
              <a:cxnLst/>
              <a:rect l="l" t="t" r="r" b="b"/>
              <a:pathLst>
                <a:path w="669" h="670" extrusionOk="0">
                  <a:moveTo>
                    <a:pt x="335" y="1"/>
                  </a:moveTo>
                  <a:cubicBezTo>
                    <a:pt x="152" y="1"/>
                    <a:pt x="0" y="153"/>
                    <a:pt x="0" y="335"/>
                  </a:cubicBezTo>
                  <a:cubicBezTo>
                    <a:pt x="0"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20578475" y="-5530175"/>
              <a:ext cx="9150" cy="9900"/>
            </a:xfrm>
            <a:custGeom>
              <a:avLst/>
              <a:gdLst/>
              <a:ahLst/>
              <a:cxnLst/>
              <a:rect l="l" t="t" r="r" b="b"/>
              <a:pathLst>
                <a:path w="366" h="396" extrusionOk="0">
                  <a:moveTo>
                    <a:pt x="183" y="1"/>
                  </a:moveTo>
                  <a:cubicBezTo>
                    <a:pt x="61" y="1"/>
                    <a:pt x="1" y="92"/>
                    <a:pt x="1" y="213"/>
                  </a:cubicBezTo>
                  <a:cubicBezTo>
                    <a:pt x="1" y="304"/>
                    <a:pt x="61" y="396"/>
                    <a:pt x="183" y="396"/>
                  </a:cubicBezTo>
                  <a:cubicBezTo>
                    <a:pt x="274" y="396"/>
                    <a:pt x="365" y="304"/>
                    <a:pt x="365" y="21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20511600" y="-5224700"/>
              <a:ext cx="33450" cy="33450"/>
            </a:xfrm>
            <a:custGeom>
              <a:avLst/>
              <a:gdLst/>
              <a:ahLst/>
              <a:cxnLst/>
              <a:rect l="l" t="t" r="r" b="b"/>
              <a:pathLst>
                <a:path w="1338" h="1338" extrusionOk="0">
                  <a:moveTo>
                    <a:pt x="669" y="1"/>
                  </a:moveTo>
                  <a:cubicBezTo>
                    <a:pt x="304" y="1"/>
                    <a:pt x="0" y="305"/>
                    <a:pt x="0" y="669"/>
                  </a:cubicBezTo>
                  <a:cubicBezTo>
                    <a:pt x="0" y="1034"/>
                    <a:pt x="304" y="1338"/>
                    <a:pt x="669" y="1338"/>
                  </a:cubicBezTo>
                  <a:cubicBezTo>
                    <a:pt x="1034" y="1338"/>
                    <a:pt x="1338" y="1034"/>
                    <a:pt x="1338" y="669"/>
                  </a:cubicBezTo>
                  <a:cubicBezTo>
                    <a:pt x="1338" y="274"/>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19859625" y="-55522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20073900" y="-5141875"/>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47" y="669"/>
                    <a:pt x="669" y="517"/>
                    <a:pt x="669" y="335"/>
                  </a:cubicBezTo>
                  <a:cubicBezTo>
                    <a:pt x="669" y="153"/>
                    <a:pt x="54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20643825" y="-4908575"/>
              <a:ext cx="9900" cy="9900"/>
            </a:xfrm>
            <a:custGeom>
              <a:avLst/>
              <a:gdLst/>
              <a:ahLst/>
              <a:cxnLst/>
              <a:rect l="l" t="t" r="r" b="b"/>
              <a:pathLst>
                <a:path w="396" h="396" extrusionOk="0">
                  <a:moveTo>
                    <a:pt x="183" y="0"/>
                  </a:moveTo>
                  <a:cubicBezTo>
                    <a:pt x="92" y="0"/>
                    <a:pt x="1" y="91"/>
                    <a:pt x="1" y="213"/>
                  </a:cubicBezTo>
                  <a:cubicBezTo>
                    <a:pt x="1" y="304"/>
                    <a:pt x="92" y="395"/>
                    <a:pt x="183" y="395"/>
                  </a:cubicBezTo>
                  <a:cubicBezTo>
                    <a:pt x="304" y="395"/>
                    <a:pt x="396" y="304"/>
                    <a:pt x="396" y="21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20298075" y="-4937450"/>
              <a:ext cx="9150" cy="9900"/>
            </a:xfrm>
            <a:custGeom>
              <a:avLst/>
              <a:gdLst/>
              <a:ahLst/>
              <a:cxnLst/>
              <a:rect l="l" t="t" r="r" b="b"/>
              <a:pathLst>
                <a:path w="366" h="396" extrusionOk="0">
                  <a:moveTo>
                    <a:pt x="183" y="0"/>
                  </a:moveTo>
                  <a:cubicBezTo>
                    <a:pt x="92" y="0"/>
                    <a:pt x="1" y="91"/>
                    <a:pt x="1" y="182"/>
                  </a:cubicBezTo>
                  <a:cubicBezTo>
                    <a:pt x="1" y="304"/>
                    <a:pt x="92" y="395"/>
                    <a:pt x="183" y="395"/>
                  </a:cubicBezTo>
                  <a:cubicBezTo>
                    <a:pt x="305" y="395"/>
                    <a:pt x="365" y="304"/>
                    <a:pt x="365" y="182"/>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20520725" y="-4475450"/>
              <a:ext cx="16750" cy="16750"/>
            </a:xfrm>
            <a:custGeom>
              <a:avLst/>
              <a:gdLst/>
              <a:ahLst/>
              <a:cxnLst/>
              <a:rect l="l" t="t" r="r" b="b"/>
              <a:pathLst>
                <a:path w="670" h="670" extrusionOk="0">
                  <a:moveTo>
                    <a:pt x="335" y="1"/>
                  </a:moveTo>
                  <a:cubicBezTo>
                    <a:pt x="153" y="1"/>
                    <a:pt x="1" y="153"/>
                    <a:pt x="1" y="335"/>
                  </a:cubicBezTo>
                  <a:cubicBezTo>
                    <a:pt x="1" y="517"/>
                    <a:pt x="12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21818625" y="-6363025"/>
              <a:ext cx="16750" cy="16750"/>
            </a:xfrm>
            <a:custGeom>
              <a:avLst/>
              <a:gdLst/>
              <a:ahLst/>
              <a:cxnLst/>
              <a:rect l="l" t="t" r="r" b="b"/>
              <a:pathLst>
                <a:path w="670" h="670" extrusionOk="0">
                  <a:moveTo>
                    <a:pt x="335" y="1"/>
                  </a:moveTo>
                  <a:cubicBezTo>
                    <a:pt x="153" y="1"/>
                    <a:pt x="1" y="153"/>
                    <a:pt x="1" y="335"/>
                  </a:cubicBezTo>
                  <a:cubicBezTo>
                    <a:pt x="1" y="518"/>
                    <a:pt x="122" y="670"/>
                    <a:pt x="335" y="670"/>
                  </a:cubicBezTo>
                  <a:cubicBezTo>
                    <a:pt x="518" y="670"/>
                    <a:pt x="669" y="518"/>
                    <a:pt x="669" y="335"/>
                  </a:cubicBezTo>
                  <a:cubicBezTo>
                    <a:pt x="669"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22059500" y="-5828050"/>
              <a:ext cx="9150" cy="9900"/>
            </a:xfrm>
            <a:custGeom>
              <a:avLst/>
              <a:gdLst/>
              <a:ahLst/>
              <a:cxnLst/>
              <a:rect l="l" t="t" r="r" b="b"/>
              <a:pathLst>
                <a:path w="366" h="396" extrusionOk="0">
                  <a:moveTo>
                    <a:pt x="183" y="0"/>
                  </a:moveTo>
                  <a:cubicBezTo>
                    <a:pt x="92" y="0"/>
                    <a:pt x="0" y="92"/>
                    <a:pt x="0" y="213"/>
                  </a:cubicBezTo>
                  <a:cubicBezTo>
                    <a:pt x="0" y="304"/>
                    <a:pt x="92"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21388525" y="-6414675"/>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22990375" y="-69747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5" y="365"/>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21004775" y="-7050725"/>
              <a:ext cx="9150" cy="9150"/>
            </a:xfrm>
            <a:custGeom>
              <a:avLst/>
              <a:gdLst/>
              <a:ahLst/>
              <a:cxnLst/>
              <a:rect l="l" t="t" r="r" b="b"/>
              <a:pathLst>
                <a:path w="366" h="366" extrusionOk="0">
                  <a:moveTo>
                    <a:pt x="183" y="1"/>
                  </a:moveTo>
                  <a:cubicBezTo>
                    <a:pt x="61" y="1"/>
                    <a:pt x="1" y="62"/>
                    <a:pt x="1" y="183"/>
                  </a:cubicBezTo>
                  <a:cubicBezTo>
                    <a:pt x="1" y="275"/>
                    <a:pt x="61" y="366"/>
                    <a:pt x="183" y="366"/>
                  </a:cubicBezTo>
                  <a:cubicBezTo>
                    <a:pt x="274" y="366"/>
                    <a:pt x="365" y="275"/>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a:off x="-21489575" y="-6794625"/>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a:off x="-21551900" y="-6231550"/>
              <a:ext cx="9150" cy="9900"/>
            </a:xfrm>
            <a:custGeom>
              <a:avLst/>
              <a:gdLst/>
              <a:ahLst/>
              <a:cxnLst/>
              <a:rect l="l" t="t" r="r" b="b"/>
              <a:pathLst>
                <a:path w="366" h="396" extrusionOk="0">
                  <a:moveTo>
                    <a:pt x="183" y="0"/>
                  </a:moveTo>
                  <a:cubicBezTo>
                    <a:pt x="61" y="0"/>
                    <a:pt x="1" y="92"/>
                    <a:pt x="1" y="213"/>
                  </a:cubicBezTo>
                  <a:cubicBezTo>
                    <a:pt x="1" y="304"/>
                    <a:pt x="61" y="396"/>
                    <a:pt x="183" y="396"/>
                  </a:cubicBezTo>
                  <a:cubicBezTo>
                    <a:pt x="274" y="396"/>
                    <a:pt x="365" y="304"/>
                    <a:pt x="365" y="21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22648425" y="-6387325"/>
              <a:ext cx="10675" cy="9900"/>
            </a:xfrm>
            <a:custGeom>
              <a:avLst/>
              <a:gdLst/>
              <a:ahLst/>
              <a:cxnLst/>
              <a:rect l="l" t="t" r="r" b="b"/>
              <a:pathLst>
                <a:path w="427" h="396" extrusionOk="0">
                  <a:moveTo>
                    <a:pt x="183" y="0"/>
                  </a:moveTo>
                  <a:cubicBezTo>
                    <a:pt x="92" y="31"/>
                    <a:pt x="1" y="122"/>
                    <a:pt x="31" y="213"/>
                  </a:cubicBezTo>
                  <a:cubicBezTo>
                    <a:pt x="31" y="335"/>
                    <a:pt x="153" y="395"/>
                    <a:pt x="244" y="395"/>
                  </a:cubicBezTo>
                  <a:cubicBezTo>
                    <a:pt x="335" y="365"/>
                    <a:pt x="426" y="274"/>
                    <a:pt x="396" y="183"/>
                  </a:cubicBezTo>
                  <a:cubicBezTo>
                    <a:pt x="39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22036700" y="-60651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24693300" y="-70590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22197800" y="-4989900"/>
              <a:ext cx="34225" cy="33475"/>
            </a:xfrm>
            <a:custGeom>
              <a:avLst/>
              <a:gdLst/>
              <a:ahLst/>
              <a:cxnLst/>
              <a:rect l="l" t="t" r="r" b="b"/>
              <a:pathLst>
                <a:path w="1369" h="1339" extrusionOk="0">
                  <a:moveTo>
                    <a:pt x="699" y="1"/>
                  </a:moveTo>
                  <a:cubicBezTo>
                    <a:pt x="304" y="1"/>
                    <a:pt x="0" y="305"/>
                    <a:pt x="0" y="669"/>
                  </a:cubicBezTo>
                  <a:cubicBezTo>
                    <a:pt x="0" y="1065"/>
                    <a:pt x="304" y="1338"/>
                    <a:pt x="699" y="1338"/>
                  </a:cubicBezTo>
                  <a:cubicBezTo>
                    <a:pt x="1064" y="1338"/>
                    <a:pt x="1368" y="1034"/>
                    <a:pt x="1368" y="669"/>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23536725" y="-4492175"/>
              <a:ext cx="33450" cy="34225"/>
            </a:xfrm>
            <a:custGeom>
              <a:avLst/>
              <a:gdLst/>
              <a:ahLst/>
              <a:cxnLst/>
              <a:rect l="l" t="t" r="r" b="b"/>
              <a:pathLst>
                <a:path w="1338" h="1369" extrusionOk="0">
                  <a:moveTo>
                    <a:pt x="669" y="1"/>
                  </a:moveTo>
                  <a:cubicBezTo>
                    <a:pt x="304" y="1"/>
                    <a:pt x="0" y="305"/>
                    <a:pt x="0" y="670"/>
                  </a:cubicBezTo>
                  <a:cubicBezTo>
                    <a:pt x="0" y="1065"/>
                    <a:pt x="304" y="1369"/>
                    <a:pt x="669" y="1369"/>
                  </a:cubicBezTo>
                  <a:cubicBezTo>
                    <a:pt x="1034" y="1369"/>
                    <a:pt x="1338" y="1065"/>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23007850" y="-4404775"/>
              <a:ext cx="34225" cy="33450"/>
            </a:xfrm>
            <a:custGeom>
              <a:avLst/>
              <a:gdLst/>
              <a:ahLst/>
              <a:cxnLst/>
              <a:rect l="l" t="t" r="r" b="b"/>
              <a:pathLst>
                <a:path w="1369" h="1338" extrusionOk="0">
                  <a:moveTo>
                    <a:pt x="700" y="0"/>
                  </a:moveTo>
                  <a:cubicBezTo>
                    <a:pt x="304" y="0"/>
                    <a:pt x="1" y="304"/>
                    <a:pt x="1" y="669"/>
                  </a:cubicBezTo>
                  <a:cubicBezTo>
                    <a:pt x="1" y="1064"/>
                    <a:pt x="304" y="1338"/>
                    <a:pt x="700" y="1338"/>
                  </a:cubicBezTo>
                  <a:cubicBezTo>
                    <a:pt x="1064" y="1338"/>
                    <a:pt x="1368" y="1064"/>
                    <a:pt x="1368" y="669"/>
                  </a:cubicBezTo>
                  <a:cubicBezTo>
                    <a:pt x="1368" y="304"/>
                    <a:pt x="1064" y="0"/>
                    <a:pt x="70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23829300" y="-5085650"/>
              <a:ext cx="33475" cy="33475"/>
            </a:xfrm>
            <a:custGeom>
              <a:avLst/>
              <a:gdLst/>
              <a:ahLst/>
              <a:cxnLst/>
              <a:rect l="l" t="t" r="r" b="b"/>
              <a:pathLst>
                <a:path w="1339" h="1339" extrusionOk="0">
                  <a:moveTo>
                    <a:pt x="669" y="1"/>
                  </a:moveTo>
                  <a:cubicBezTo>
                    <a:pt x="305" y="1"/>
                    <a:pt x="1" y="305"/>
                    <a:pt x="1" y="670"/>
                  </a:cubicBezTo>
                  <a:cubicBezTo>
                    <a:pt x="1" y="1034"/>
                    <a:pt x="305"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20799600" y="-5882775"/>
              <a:ext cx="33450" cy="33475"/>
            </a:xfrm>
            <a:custGeom>
              <a:avLst/>
              <a:gdLst/>
              <a:ahLst/>
              <a:cxnLst/>
              <a:rect l="l" t="t" r="r" b="b"/>
              <a:pathLst>
                <a:path w="1338" h="1339" extrusionOk="0">
                  <a:moveTo>
                    <a:pt x="669" y="1"/>
                  </a:moveTo>
                  <a:cubicBezTo>
                    <a:pt x="304" y="1"/>
                    <a:pt x="0" y="305"/>
                    <a:pt x="0" y="670"/>
                  </a:cubicBezTo>
                  <a:cubicBezTo>
                    <a:pt x="0" y="1034"/>
                    <a:pt x="304" y="1338"/>
                    <a:pt x="669" y="1338"/>
                  </a:cubicBezTo>
                  <a:cubicBezTo>
                    <a:pt x="1034" y="1338"/>
                    <a:pt x="1338" y="1034"/>
                    <a:pt x="1338" y="670"/>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19681050" y="-6338700"/>
              <a:ext cx="34225" cy="33475"/>
            </a:xfrm>
            <a:custGeom>
              <a:avLst/>
              <a:gdLst/>
              <a:ahLst/>
              <a:cxnLst/>
              <a:rect l="l" t="t" r="r" b="b"/>
              <a:pathLst>
                <a:path w="1369" h="1339" extrusionOk="0">
                  <a:moveTo>
                    <a:pt x="670" y="1"/>
                  </a:moveTo>
                  <a:cubicBezTo>
                    <a:pt x="305" y="1"/>
                    <a:pt x="1" y="305"/>
                    <a:pt x="1" y="669"/>
                  </a:cubicBezTo>
                  <a:cubicBezTo>
                    <a:pt x="1" y="1034"/>
                    <a:pt x="305" y="1338"/>
                    <a:pt x="670" y="1338"/>
                  </a:cubicBezTo>
                  <a:cubicBezTo>
                    <a:pt x="1065" y="1338"/>
                    <a:pt x="1369" y="1034"/>
                    <a:pt x="1369" y="669"/>
                  </a:cubicBezTo>
                  <a:cubicBezTo>
                    <a:pt x="1369" y="305"/>
                    <a:pt x="1065"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20942450" y="-63599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22342950" y="-55469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21084550" y="-6841750"/>
              <a:ext cx="16725" cy="16750"/>
            </a:xfrm>
            <a:custGeom>
              <a:avLst/>
              <a:gdLst/>
              <a:ahLst/>
              <a:cxnLst/>
              <a:rect l="l" t="t" r="r" b="b"/>
              <a:pathLst>
                <a:path w="669" h="670" extrusionOk="0">
                  <a:moveTo>
                    <a:pt x="334" y="1"/>
                  </a:moveTo>
                  <a:cubicBezTo>
                    <a:pt x="152" y="1"/>
                    <a:pt x="0" y="153"/>
                    <a:pt x="0" y="335"/>
                  </a:cubicBezTo>
                  <a:cubicBezTo>
                    <a:pt x="0" y="518"/>
                    <a:pt x="152" y="669"/>
                    <a:pt x="334" y="669"/>
                  </a:cubicBezTo>
                  <a:cubicBezTo>
                    <a:pt x="517" y="669"/>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21189425" y="-7134300"/>
              <a:ext cx="16750" cy="16750"/>
            </a:xfrm>
            <a:custGeom>
              <a:avLst/>
              <a:gdLst/>
              <a:ahLst/>
              <a:cxnLst/>
              <a:rect l="l" t="t" r="r" b="b"/>
              <a:pathLst>
                <a:path w="670" h="670"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20410525" y="-575205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21342175" y="-597622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8" y="669"/>
                    <a:pt x="670" y="517"/>
                    <a:pt x="670" y="335"/>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22304950" y="-627487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21759350" y="-4906300"/>
              <a:ext cx="16750" cy="16725"/>
            </a:xfrm>
            <a:custGeom>
              <a:avLst/>
              <a:gdLst/>
              <a:ahLst/>
              <a:cxnLst/>
              <a:rect l="l" t="t" r="r" b="b"/>
              <a:pathLst>
                <a:path w="670" h="669"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21370275" y="-5214050"/>
              <a:ext cx="9125" cy="9125"/>
            </a:xfrm>
            <a:custGeom>
              <a:avLst/>
              <a:gdLst/>
              <a:ahLst/>
              <a:cxnLst/>
              <a:rect l="l" t="t" r="r" b="b"/>
              <a:pathLst>
                <a:path w="365" h="365" extrusionOk="0">
                  <a:moveTo>
                    <a:pt x="183" y="0"/>
                  </a:moveTo>
                  <a:cubicBezTo>
                    <a:pt x="91" y="0"/>
                    <a:pt x="0" y="61"/>
                    <a:pt x="0" y="182"/>
                  </a:cubicBezTo>
                  <a:cubicBezTo>
                    <a:pt x="0" y="274"/>
                    <a:pt x="9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21114950" y="-5369075"/>
              <a:ext cx="9125" cy="9150"/>
            </a:xfrm>
            <a:custGeom>
              <a:avLst/>
              <a:gdLst/>
              <a:ahLst/>
              <a:cxnLst/>
              <a:rect l="l" t="t" r="r" b="b"/>
              <a:pathLst>
                <a:path w="365" h="366" extrusionOk="0">
                  <a:moveTo>
                    <a:pt x="183" y="0"/>
                  </a:moveTo>
                  <a:cubicBezTo>
                    <a:pt x="91" y="0"/>
                    <a:pt x="0" y="92"/>
                    <a:pt x="0" y="183"/>
                  </a:cubicBezTo>
                  <a:cubicBezTo>
                    <a:pt x="0" y="304"/>
                    <a:pt x="91" y="365"/>
                    <a:pt x="183" y="365"/>
                  </a:cubicBezTo>
                  <a:cubicBezTo>
                    <a:pt x="274" y="365"/>
                    <a:pt x="365" y="304"/>
                    <a:pt x="365" y="183"/>
                  </a:cubicBezTo>
                  <a:cubicBezTo>
                    <a:pt x="365" y="92"/>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20631675" y="-5729275"/>
              <a:ext cx="9900" cy="9150"/>
            </a:xfrm>
            <a:custGeom>
              <a:avLst/>
              <a:gdLst/>
              <a:ahLst/>
              <a:cxnLst/>
              <a:rect l="l" t="t" r="r" b="b"/>
              <a:pathLst>
                <a:path w="396" h="366" extrusionOk="0">
                  <a:moveTo>
                    <a:pt x="214" y="1"/>
                  </a:moveTo>
                  <a:cubicBezTo>
                    <a:pt x="92" y="1"/>
                    <a:pt x="1" y="62"/>
                    <a:pt x="1" y="183"/>
                  </a:cubicBezTo>
                  <a:cubicBezTo>
                    <a:pt x="1" y="274"/>
                    <a:pt x="92" y="366"/>
                    <a:pt x="214" y="366"/>
                  </a:cubicBezTo>
                  <a:cubicBezTo>
                    <a:pt x="305" y="366"/>
                    <a:pt x="396" y="274"/>
                    <a:pt x="396" y="183"/>
                  </a:cubicBezTo>
                  <a:cubicBezTo>
                    <a:pt x="396" y="62"/>
                    <a:pt x="305" y="1"/>
                    <a:pt x="21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20811000" y="-5961800"/>
              <a:ext cx="9150" cy="9900"/>
            </a:xfrm>
            <a:custGeom>
              <a:avLst/>
              <a:gdLst/>
              <a:ahLst/>
              <a:cxnLst/>
              <a:rect l="l" t="t" r="r" b="b"/>
              <a:pathLst>
                <a:path w="366" h="396" extrusionOk="0">
                  <a:moveTo>
                    <a:pt x="183" y="1"/>
                  </a:moveTo>
                  <a:cubicBezTo>
                    <a:pt x="61" y="1"/>
                    <a:pt x="0" y="92"/>
                    <a:pt x="0" y="214"/>
                  </a:cubicBezTo>
                  <a:cubicBezTo>
                    <a:pt x="0" y="305"/>
                    <a:pt x="61" y="396"/>
                    <a:pt x="183" y="396"/>
                  </a:cubicBezTo>
                  <a:cubicBezTo>
                    <a:pt x="274" y="396"/>
                    <a:pt x="365" y="305"/>
                    <a:pt x="365" y="214"/>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21640800" y="-5468625"/>
              <a:ext cx="33450" cy="33450"/>
            </a:xfrm>
            <a:custGeom>
              <a:avLst/>
              <a:gdLst/>
              <a:ahLst/>
              <a:cxnLst/>
              <a:rect l="l" t="t" r="r" b="b"/>
              <a:pathLst>
                <a:path w="1338" h="1338" extrusionOk="0">
                  <a:moveTo>
                    <a:pt x="669" y="1"/>
                  </a:moveTo>
                  <a:cubicBezTo>
                    <a:pt x="304" y="1"/>
                    <a:pt x="0" y="305"/>
                    <a:pt x="0" y="669"/>
                  </a:cubicBezTo>
                  <a:cubicBezTo>
                    <a:pt x="0" y="1064"/>
                    <a:pt x="304" y="1338"/>
                    <a:pt x="669" y="1338"/>
                  </a:cubicBezTo>
                  <a:cubicBezTo>
                    <a:pt x="1064" y="1338"/>
                    <a:pt x="1338" y="1064"/>
                    <a:pt x="1338" y="669"/>
                  </a:cubicBezTo>
                  <a:cubicBezTo>
                    <a:pt x="1338" y="305"/>
                    <a:pt x="106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22318625" y="-3916175"/>
              <a:ext cx="33450" cy="33475"/>
            </a:xfrm>
            <a:custGeom>
              <a:avLst/>
              <a:gdLst/>
              <a:ahLst/>
              <a:cxnLst/>
              <a:rect l="l" t="t" r="r" b="b"/>
              <a:pathLst>
                <a:path w="1338" h="1339" extrusionOk="0">
                  <a:moveTo>
                    <a:pt x="669" y="1"/>
                  </a:moveTo>
                  <a:cubicBezTo>
                    <a:pt x="304" y="1"/>
                    <a:pt x="0" y="305"/>
                    <a:pt x="0" y="669"/>
                  </a:cubicBezTo>
                  <a:cubicBezTo>
                    <a:pt x="0" y="1065"/>
                    <a:pt x="304" y="1338"/>
                    <a:pt x="669" y="1338"/>
                  </a:cubicBezTo>
                  <a:cubicBezTo>
                    <a:pt x="1034" y="1338"/>
                    <a:pt x="1338" y="1034"/>
                    <a:pt x="1338" y="669"/>
                  </a:cubicBezTo>
                  <a:cubicBezTo>
                    <a:pt x="1338" y="305"/>
                    <a:pt x="1034" y="1"/>
                    <a:pt x="66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22131700" y="-3720875"/>
              <a:ext cx="16750" cy="16750"/>
            </a:xfrm>
            <a:custGeom>
              <a:avLst/>
              <a:gdLst/>
              <a:ahLst/>
              <a:cxnLst/>
              <a:rect l="l" t="t" r="r" b="b"/>
              <a:pathLst>
                <a:path w="670" h="670" extrusionOk="0">
                  <a:moveTo>
                    <a:pt x="335" y="0"/>
                  </a:moveTo>
                  <a:cubicBezTo>
                    <a:pt x="122" y="0"/>
                    <a:pt x="1" y="152"/>
                    <a:pt x="1" y="335"/>
                  </a:cubicBezTo>
                  <a:cubicBezTo>
                    <a:pt x="1" y="517"/>
                    <a:pt x="12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21254775" y="-3990650"/>
              <a:ext cx="16750" cy="16750"/>
            </a:xfrm>
            <a:custGeom>
              <a:avLst/>
              <a:gdLst/>
              <a:ahLst/>
              <a:cxnLst/>
              <a:rect l="l" t="t" r="r" b="b"/>
              <a:pathLst>
                <a:path w="670" h="670" extrusionOk="0">
                  <a:moveTo>
                    <a:pt x="335" y="1"/>
                  </a:moveTo>
                  <a:cubicBezTo>
                    <a:pt x="152" y="1"/>
                    <a:pt x="0" y="153"/>
                    <a:pt x="0" y="335"/>
                  </a:cubicBezTo>
                  <a:cubicBezTo>
                    <a:pt x="0" y="548"/>
                    <a:pt x="152" y="670"/>
                    <a:pt x="335" y="670"/>
                  </a:cubicBezTo>
                  <a:cubicBezTo>
                    <a:pt x="517" y="670"/>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a:off x="-21842925" y="-3802950"/>
              <a:ext cx="9900" cy="9150"/>
            </a:xfrm>
            <a:custGeom>
              <a:avLst/>
              <a:gdLst/>
              <a:ahLst/>
              <a:cxnLst/>
              <a:rect l="l" t="t" r="r" b="b"/>
              <a:pathLst>
                <a:path w="396" h="366" extrusionOk="0">
                  <a:moveTo>
                    <a:pt x="182" y="1"/>
                  </a:moveTo>
                  <a:cubicBezTo>
                    <a:pt x="91" y="1"/>
                    <a:pt x="0" y="92"/>
                    <a:pt x="0" y="183"/>
                  </a:cubicBezTo>
                  <a:cubicBezTo>
                    <a:pt x="0" y="305"/>
                    <a:pt x="91" y="365"/>
                    <a:pt x="182" y="365"/>
                  </a:cubicBezTo>
                  <a:cubicBezTo>
                    <a:pt x="304" y="365"/>
                    <a:pt x="395" y="305"/>
                    <a:pt x="395" y="183"/>
                  </a:cubicBezTo>
                  <a:cubicBezTo>
                    <a:pt x="395" y="92"/>
                    <a:pt x="30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a:off x="-21594450" y="-4169975"/>
              <a:ext cx="9150" cy="9150"/>
            </a:xfrm>
            <a:custGeom>
              <a:avLst/>
              <a:gdLst/>
              <a:ahLst/>
              <a:cxnLst/>
              <a:rect l="l" t="t" r="r" b="b"/>
              <a:pathLst>
                <a:path w="366" h="366" extrusionOk="0">
                  <a:moveTo>
                    <a:pt x="183" y="1"/>
                  </a:moveTo>
                  <a:cubicBezTo>
                    <a:pt x="61" y="1"/>
                    <a:pt x="1" y="61"/>
                    <a:pt x="1" y="183"/>
                  </a:cubicBezTo>
                  <a:cubicBezTo>
                    <a:pt x="1" y="274"/>
                    <a:pt x="61"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21342175" y="-4186700"/>
              <a:ext cx="9150" cy="9150"/>
            </a:xfrm>
            <a:custGeom>
              <a:avLst/>
              <a:gdLst/>
              <a:ahLst/>
              <a:cxnLst/>
              <a:rect l="l" t="t" r="r" b="b"/>
              <a:pathLst>
                <a:path w="366" h="366" extrusionOk="0">
                  <a:moveTo>
                    <a:pt x="183" y="1"/>
                  </a:moveTo>
                  <a:cubicBezTo>
                    <a:pt x="62" y="1"/>
                    <a:pt x="1" y="62"/>
                    <a:pt x="1" y="183"/>
                  </a:cubicBezTo>
                  <a:cubicBezTo>
                    <a:pt x="1" y="274"/>
                    <a:pt x="62" y="366"/>
                    <a:pt x="183" y="366"/>
                  </a:cubicBezTo>
                  <a:cubicBezTo>
                    <a:pt x="274" y="366"/>
                    <a:pt x="366" y="274"/>
                    <a:pt x="366" y="183"/>
                  </a:cubicBezTo>
                  <a:cubicBezTo>
                    <a:pt x="366"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22434900" y="-4110700"/>
              <a:ext cx="9900" cy="9150"/>
            </a:xfrm>
            <a:custGeom>
              <a:avLst/>
              <a:gdLst/>
              <a:ahLst/>
              <a:cxnLst/>
              <a:rect l="l" t="t" r="r" b="b"/>
              <a:pathLst>
                <a:path w="396" h="366" extrusionOk="0">
                  <a:moveTo>
                    <a:pt x="214" y="0"/>
                  </a:moveTo>
                  <a:cubicBezTo>
                    <a:pt x="92" y="0"/>
                    <a:pt x="1" y="61"/>
                    <a:pt x="1" y="183"/>
                  </a:cubicBezTo>
                  <a:cubicBezTo>
                    <a:pt x="1" y="274"/>
                    <a:pt x="92" y="365"/>
                    <a:pt x="214" y="365"/>
                  </a:cubicBezTo>
                  <a:cubicBezTo>
                    <a:pt x="305" y="365"/>
                    <a:pt x="396" y="274"/>
                    <a:pt x="396" y="183"/>
                  </a:cubicBezTo>
                  <a:cubicBezTo>
                    <a:pt x="396" y="61"/>
                    <a:pt x="305" y="0"/>
                    <a:pt x="21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20168900" y="-6103125"/>
              <a:ext cx="9150" cy="9150"/>
            </a:xfrm>
            <a:custGeom>
              <a:avLst/>
              <a:gdLst/>
              <a:ahLst/>
              <a:cxnLst/>
              <a:rect l="l" t="t" r="r" b="b"/>
              <a:pathLst>
                <a:path w="366" h="366" extrusionOk="0">
                  <a:moveTo>
                    <a:pt x="183" y="0"/>
                  </a:moveTo>
                  <a:cubicBezTo>
                    <a:pt x="62" y="0"/>
                    <a:pt x="1" y="61"/>
                    <a:pt x="1" y="183"/>
                  </a:cubicBezTo>
                  <a:cubicBezTo>
                    <a:pt x="1" y="274"/>
                    <a:pt x="62" y="365"/>
                    <a:pt x="183" y="365"/>
                  </a:cubicBezTo>
                  <a:cubicBezTo>
                    <a:pt x="274" y="365"/>
                    <a:pt x="366" y="274"/>
                    <a:pt x="366" y="183"/>
                  </a:cubicBezTo>
                  <a:cubicBezTo>
                    <a:pt x="366"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20184850" y="-5294600"/>
              <a:ext cx="9150" cy="9125"/>
            </a:xfrm>
            <a:custGeom>
              <a:avLst/>
              <a:gdLst/>
              <a:ahLst/>
              <a:cxnLst/>
              <a:rect l="l" t="t" r="r" b="b"/>
              <a:pathLst>
                <a:path w="366" h="365" extrusionOk="0">
                  <a:moveTo>
                    <a:pt x="183" y="0"/>
                  </a:moveTo>
                  <a:cubicBezTo>
                    <a:pt x="92" y="0"/>
                    <a:pt x="1" y="91"/>
                    <a:pt x="1" y="183"/>
                  </a:cubicBezTo>
                  <a:cubicBezTo>
                    <a:pt x="1" y="274"/>
                    <a:pt x="92" y="365"/>
                    <a:pt x="183" y="365"/>
                  </a:cubicBezTo>
                  <a:cubicBezTo>
                    <a:pt x="305" y="365"/>
                    <a:pt x="365" y="274"/>
                    <a:pt x="365" y="183"/>
                  </a:cubicBezTo>
                  <a:cubicBezTo>
                    <a:pt x="365"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21565575" y="-3811300"/>
              <a:ext cx="9150" cy="9150"/>
            </a:xfrm>
            <a:custGeom>
              <a:avLst/>
              <a:gdLst/>
              <a:ahLst/>
              <a:cxnLst/>
              <a:rect l="l" t="t" r="r" b="b"/>
              <a:pathLst>
                <a:path w="366" h="366"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21014650" y="-4144125"/>
              <a:ext cx="9150" cy="9125"/>
            </a:xfrm>
            <a:custGeom>
              <a:avLst/>
              <a:gdLst/>
              <a:ahLst/>
              <a:cxnLst/>
              <a:rect l="l" t="t" r="r" b="b"/>
              <a:pathLst>
                <a:path w="366" h="365" extrusionOk="0">
                  <a:moveTo>
                    <a:pt x="183" y="0"/>
                  </a:moveTo>
                  <a:cubicBezTo>
                    <a:pt x="92" y="0"/>
                    <a:pt x="0" y="61"/>
                    <a:pt x="0" y="182"/>
                  </a:cubicBezTo>
                  <a:cubicBezTo>
                    <a:pt x="0" y="274"/>
                    <a:pt x="92" y="365"/>
                    <a:pt x="183" y="365"/>
                  </a:cubicBezTo>
                  <a:cubicBezTo>
                    <a:pt x="304" y="365"/>
                    <a:pt x="365" y="274"/>
                    <a:pt x="365" y="182"/>
                  </a:cubicBezTo>
                  <a:cubicBezTo>
                    <a:pt x="36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a:off x="-21273775" y="-5315325"/>
              <a:ext cx="10675" cy="9525"/>
            </a:xfrm>
            <a:custGeom>
              <a:avLst/>
              <a:gdLst/>
              <a:ahLst/>
              <a:cxnLst/>
              <a:rect l="l" t="t" r="r" b="b"/>
              <a:pathLst>
                <a:path w="427" h="381" extrusionOk="0">
                  <a:moveTo>
                    <a:pt x="197" y="1"/>
                  </a:moveTo>
                  <a:cubicBezTo>
                    <a:pt x="123" y="1"/>
                    <a:pt x="56" y="60"/>
                    <a:pt x="31" y="160"/>
                  </a:cubicBezTo>
                  <a:cubicBezTo>
                    <a:pt x="1" y="252"/>
                    <a:pt x="92" y="343"/>
                    <a:pt x="183" y="373"/>
                  </a:cubicBezTo>
                  <a:cubicBezTo>
                    <a:pt x="199" y="378"/>
                    <a:pt x="215" y="381"/>
                    <a:pt x="232" y="381"/>
                  </a:cubicBezTo>
                  <a:cubicBezTo>
                    <a:pt x="312" y="381"/>
                    <a:pt x="396" y="322"/>
                    <a:pt x="396" y="221"/>
                  </a:cubicBezTo>
                  <a:cubicBezTo>
                    <a:pt x="426" y="130"/>
                    <a:pt x="365" y="39"/>
                    <a:pt x="244" y="8"/>
                  </a:cubicBezTo>
                  <a:cubicBezTo>
                    <a:pt x="228" y="3"/>
                    <a:pt x="212" y="1"/>
                    <a:pt x="197"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a:off x="-21367250" y="-4562275"/>
              <a:ext cx="9900" cy="9350"/>
            </a:xfrm>
            <a:custGeom>
              <a:avLst/>
              <a:gdLst/>
              <a:ahLst/>
              <a:cxnLst/>
              <a:rect l="l" t="t" r="r" b="b"/>
              <a:pathLst>
                <a:path w="396" h="374" extrusionOk="0">
                  <a:moveTo>
                    <a:pt x="182" y="1"/>
                  </a:moveTo>
                  <a:cubicBezTo>
                    <a:pt x="92" y="1"/>
                    <a:pt x="26" y="55"/>
                    <a:pt x="1" y="130"/>
                  </a:cubicBezTo>
                  <a:cubicBezTo>
                    <a:pt x="1" y="252"/>
                    <a:pt x="62" y="343"/>
                    <a:pt x="153" y="373"/>
                  </a:cubicBezTo>
                  <a:cubicBezTo>
                    <a:pt x="244" y="373"/>
                    <a:pt x="366" y="312"/>
                    <a:pt x="366" y="221"/>
                  </a:cubicBezTo>
                  <a:cubicBezTo>
                    <a:pt x="396" y="130"/>
                    <a:pt x="335" y="8"/>
                    <a:pt x="244" y="8"/>
                  </a:cubicBezTo>
                  <a:cubicBezTo>
                    <a:pt x="222" y="3"/>
                    <a:pt x="202"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a:off x="-21798100" y="-4177575"/>
              <a:ext cx="9150" cy="9150"/>
            </a:xfrm>
            <a:custGeom>
              <a:avLst/>
              <a:gdLst/>
              <a:ahLst/>
              <a:cxnLst/>
              <a:rect l="l" t="t" r="r" b="b"/>
              <a:pathLst>
                <a:path w="366" h="366" extrusionOk="0">
                  <a:moveTo>
                    <a:pt x="183" y="1"/>
                  </a:moveTo>
                  <a:cubicBezTo>
                    <a:pt x="92" y="1"/>
                    <a:pt x="0" y="92"/>
                    <a:pt x="0" y="183"/>
                  </a:cubicBezTo>
                  <a:cubicBezTo>
                    <a:pt x="0" y="305"/>
                    <a:pt x="92" y="365"/>
                    <a:pt x="183" y="365"/>
                  </a:cubicBezTo>
                  <a:cubicBezTo>
                    <a:pt x="274" y="365"/>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a:off x="-21556450" y="-5711800"/>
              <a:ext cx="9150" cy="9150"/>
            </a:xfrm>
            <a:custGeom>
              <a:avLst/>
              <a:gdLst/>
              <a:ahLst/>
              <a:cxnLst/>
              <a:rect l="l" t="t" r="r" b="b"/>
              <a:pathLst>
                <a:path w="366" h="366" extrusionOk="0">
                  <a:moveTo>
                    <a:pt x="183" y="1"/>
                  </a:moveTo>
                  <a:cubicBezTo>
                    <a:pt x="61" y="1"/>
                    <a:pt x="0" y="92"/>
                    <a:pt x="0" y="183"/>
                  </a:cubicBezTo>
                  <a:cubicBezTo>
                    <a:pt x="0" y="305"/>
                    <a:pt x="61"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a:off x="-21258575" y="-5600850"/>
              <a:ext cx="9150" cy="9150"/>
            </a:xfrm>
            <a:custGeom>
              <a:avLst/>
              <a:gdLst/>
              <a:ahLst/>
              <a:cxnLst/>
              <a:rect l="l" t="t" r="r" b="b"/>
              <a:pathLst>
                <a:path w="366" h="366" extrusionOk="0">
                  <a:moveTo>
                    <a:pt x="183" y="1"/>
                  </a:moveTo>
                  <a:cubicBezTo>
                    <a:pt x="61" y="1"/>
                    <a:pt x="0" y="92"/>
                    <a:pt x="0" y="183"/>
                  </a:cubicBezTo>
                  <a:cubicBezTo>
                    <a:pt x="0" y="274"/>
                    <a:pt x="61" y="365"/>
                    <a:pt x="183" y="365"/>
                  </a:cubicBezTo>
                  <a:cubicBezTo>
                    <a:pt x="274" y="365"/>
                    <a:pt x="365" y="274"/>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a:off x="-21883975" y="-5625150"/>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305" y="365"/>
                    <a:pt x="366" y="274"/>
                    <a:pt x="366" y="182"/>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a:off x="-21097475" y="-4837150"/>
              <a:ext cx="9150" cy="9900"/>
            </a:xfrm>
            <a:custGeom>
              <a:avLst/>
              <a:gdLst/>
              <a:ahLst/>
              <a:cxnLst/>
              <a:rect l="l" t="t" r="r" b="b"/>
              <a:pathLst>
                <a:path w="366" h="396" extrusionOk="0">
                  <a:moveTo>
                    <a:pt x="183" y="0"/>
                  </a:moveTo>
                  <a:cubicBezTo>
                    <a:pt x="91" y="0"/>
                    <a:pt x="0" y="91"/>
                    <a:pt x="0" y="183"/>
                  </a:cubicBezTo>
                  <a:cubicBezTo>
                    <a:pt x="0" y="304"/>
                    <a:pt x="91" y="395"/>
                    <a:pt x="183" y="395"/>
                  </a:cubicBezTo>
                  <a:cubicBezTo>
                    <a:pt x="304" y="395"/>
                    <a:pt x="365" y="30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a:off x="-20797325" y="-391617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4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a:off x="-20408250" y="-4223925"/>
              <a:ext cx="9125" cy="9900"/>
            </a:xfrm>
            <a:custGeom>
              <a:avLst/>
              <a:gdLst/>
              <a:ahLst/>
              <a:cxnLst/>
              <a:rect l="l" t="t" r="r" b="b"/>
              <a:pathLst>
                <a:path w="365" h="396" extrusionOk="0">
                  <a:moveTo>
                    <a:pt x="183" y="1"/>
                  </a:moveTo>
                  <a:cubicBezTo>
                    <a:pt x="91" y="1"/>
                    <a:pt x="0" y="92"/>
                    <a:pt x="0" y="183"/>
                  </a:cubicBezTo>
                  <a:cubicBezTo>
                    <a:pt x="0" y="304"/>
                    <a:pt x="91" y="396"/>
                    <a:pt x="183" y="396"/>
                  </a:cubicBezTo>
                  <a:cubicBezTo>
                    <a:pt x="304" y="396"/>
                    <a:pt x="365" y="304"/>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a:off x="-20152925" y="-43781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a:off x="-19832250" y="-4899475"/>
              <a:ext cx="9125" cy="9150"/>
            </a:xfrm>
            <a:custGeom>
              <a:avLst/>
              <a:gdLst/>
              <a:ahLst/>
              <a:cxnLst/>
              <a:rect l="l" t="t" r="r" b="b"/>
              <a:pathLst>
                <a:path w="365" h="366" extrusionOk="0">
                  <a:moveTo>
                    <a:pt x="183" y="1"/>
                  </a:moveTo>
                  <a:cubicBezTo>
                    <a:pt x="91" y="1"/>
                    <a:pt x="0" y="92"/>
                    <a:pt x="0" y="183"/>
                  </a:cubicBezTo>
                  <a:cubicBezTo>
                    <a:pt x="0" y="305"/>
                    <a:pt x="91" y="366"/>
                    <a:pt x="183" y="366"/>
                  </a:cubicBezTo>
                  <a:cubicBezTo>
                    <a:pt x="304" y="366"/>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a:off x="-20311750" y="-4324425"/>
              <a:ext cx="10650" cy="9500"/>
            </a:xfrm>
            <a:custGeom>
              <a:avLst/>
              <a:gdLst/>
              <a:ahLst/>
              <a:cxnLst/>
              <a:rect l="l" t="t" r="r" b="b"/>
              <a:pathLst>
                <a:path w="426" h="380" extrusionOk="0">
                  <a:moveTo>
                    <a:pt x="196" y="0"/>
                  </a:moveTo>
                  <a:cubicBezTo>
                    <a:pt x="122" y="0"/>
                    <a:pt x="56" y="55"/>
                    <a:pt x="31" y="130"/>
                  </a:cubicBezTo>
                  <a:cubicBezTo>
                    <a:pt x="0" y="251"/>
                    <a:pt x="92" y="343"/>
                    <a:pt x="183" y="373"/>
                  </a:cubicBezTo>
                  <a:cubicBezTo>
                    <a:pt x="195" y="377"/>
                    <a:pt x="208" y="379"/>
                    <a:pt x="221" y="379"/>
                  </a:cubicBezTo>
                  <a:cubicBezTo>
                    <a:pt x="304" y="379"/>
                    <a:pt x="396" y="300"/>
                    <a:pt x="396" y="221"/>
                  </a:cubicBezTo>
                  <a:cubicBezTo>
                    <a:pt x="426" y="130"/>
                    <a:pt x="365" y="8"/>
                    <a:pt x="244" y="8"/>
                  </a:cubicBezTo>
                  <a:cubicBezTo>
                    <a:pt x="227" y="3"/>
                    <a:pt x="211" y="0"/>
                    <a:pt x="196"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a:off x="-21587600" y="-6857700"/>
              <a:ext cx="9125" cy="9900"/>
            </a:xfrm>
            <a:custGeom>
              <a:avLst/>
              <a:gdLst/>
              <a:ahLst/>
              <a:cxnLst/>
              <a:rect l="l" t="t" r="r" b="b"/>
              <a:pathLst>
                <a:path w="365" h="396" extrusionOk="0">
                  <a:moveTo>
                    <a:pt x="182" y="0"/>
                  </a:moveTo>
                  <a:cubicBezTo>
                    <a:pt x="61" y="0"/>
                    <a:pt x="0" y="92"/>
                    <a:pt x="0" y="183"/>
                  </a:cubicBezTo>
                  <a:cubicBezTo>
                    <a:pt x="0" y="304"/>
                    <a:pt x="61" y="396"/>
                    <a:pt x="182" y="396"/>
                  </a:cubicBezTo>
                  <a:cubicBezTo>
                    <a:pt x="274" y="396"/>
                    <a:pt x="365" y="304"/>
                    <a:pt x="365" y="183"/>
                  </a:cubicBezTo>
                  <a:cubicBezTo>
                    <a:pt x="365" y="92"/>
                    <a:pt x="27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a:off x="-21811025" y="-6482325"/>
              <a:ext cx="9150" cy="9150"/>
            </a:xfrm>
            <a:custGeom>
              <a:avLst/>
              <a:gdLst/>
              <a:ahLst/>
              <a:cxnLst/>
              <a:rect l="l" t="t" r="r" b="b"/>
              <a:pathLst>
                <a:path w="366" h="366" extrusionOk="0">
                  <a:moveTo>
                    <a:pt x="183" y="1"/>
                  </a:moveTo>
                  <a:cubicBezTo>
                    <a:pt x="92" y="1"/>
                    <a:pt x="1" y="92"/>
                    <a:pt x="1" y="183"/>
                  </a:cubicBezTo>
                  <a:cubicBezTo>
                    <a:pt x="1" y="305"/>
                    <a:pt x="92" y="366"/>
                    <a:pt x="183" y="366"/>
                  </a:cubicBezTo>
                  <a:cubicBezTo>
                    <a:pt x="305" y="366"/>
                    <a:pt x="365" y="305"/>
                    <a:pt x="365" y="18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a:off x="-21260100" y="-6815150"/>
              <a:ext cx="9150" cy="9900"/>
            </a:xfrm>
            <a:custGeom>
              <a:avLst/>
              <a:gdLst/>
              <a:ahLst/>
              <a:cxnLst/>
              <a:rect l="l" t="t" r="r" b="b"/>
              <a:pathLst>
                <a:path w="366" h="396" extrusionOk="0">
                  <a:moveTo>
                    <a:pt x="183" y="1"/>
                  </a:moveTo>
                  <a:cubicBezTo>
                    <a:pt x="92" y="1"/>
                    <a:pt x="1" y="92"/>
                    <a:pt x="1" y="213"/>
                  </a:cubicBezTo>
                  <a:cubicBezTo>
                    <a:pt x="1" y="305"/>
                    <a:pt x="92" y="396"/>
                    <a:pt x="183" y="396"/>
                  </a:cubicBezTo>
                  <a:cubicBezTo>
                    <a:pt x="305" y="396"/>
                    <a:pt x="365" y="305"/>
                    <a:pt x="365" y="213"/>
                  </a:cubicBezTo>
                  <a:cubicBezTo>
                    <a:pt x="365" y="9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a:off x="-21380925" y="-7017575"/>
              <a:ext cx="10675" cy="9475"/>
            </a:xfrm>
            <a:custGeom>
              <a:avLst/>
              <a:gdLst/>
              <a:ahLst/>
              <a:cxnLst/>
              <a:rect l="l" t="t" r="r" b="b"/>
              <a:pathLst>
                <a:path w="427" h="379" extrusionOk="0">
                  <a:moveTo>
                    <a:pt x="225" y="0"/>
                  </a:moveTo>
                  <a:cubicBezTo>
                    <a:pt x="180" y="0"/>
                    <a:pt x="133" y="15"/>
                    <a:pt x="92" y="43"/>
                  </a:cubicBezTo>
                  <a:cubicBezTo>
                    <a:pt x="1" y="73"/>
                    <a:pt x="1" y="195"/>
                    <a:pt x="62" y="286"/>
                  </a:cubicBezTo>
                  <a:cubicBezTo>
                    <a:pt x="101" y="345"/>
                    <a:pt x="153" y="378"/>
                    <a:pt x="209" y="378"/>
                  </a:cubicBezTo>
                  <a:cubicBezTo>
                    <a:pt x="240" y="378"/>
                    <a:pt x="272" y="368"/>
                    <a:pt x="305" y="347"/>
                  </a:cubicBezTo>
                  <a:cubicBezTo>
                    <a:pt x="396" y="286"/>
                    <a:pt x="426" y="164"/>
                    <a:pt x="365" y="73"/>
                  </a:cubicBezTo>
                  <a:cubicBezTo>
                    <a:pt x="332" y="23"/>
                    <a:pt x="280" y="0"/>
                    <a:pt x="22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a:off x="-21612675" y="-7233075"/>
              <a:ext cx="9900" cy="9325"/>
            </a:xfrm>
            <a:custGeom>
              <a:avLst/>
              <a:gdLst/>
              <a:ahLst/>
              <a:cxnLst/>
              <a:rect l="l" t="t" r="r" b="b"/>
              <a:pathLst>
                <a:path w="396" h="373" extrusionOk="0">
                  <a:moveTo>
                    <a:pt x="243" y="0"/>
                  </a:moveTo>
                  <a:cubicBezTo>
                    <a:pt x="122" y="0"/>
                    <a:pt x="30" y="61"/>
                    <a:pt x="0" y="152"/>
                  </a:cubicBezTo>
                  <a:cubicBezTo>
                    <a:pt x="0" y="243"/>
                    <a:pt x="61" y="365"/>
                    <a:pt x="152" y="365"/>
                  </a:cubicBezTo>
                  <a:cubicBezTo>
                    <a:pt x="174" y="370"/>
                    <a:pt x="194" y="373"/>
                    <a:pt x="213" y="373"/>
                  </a:cubicBezTo>
                  <a:cubicBezTo>
                    <a:pt x="303" y="373"/>
                    <a:pt x="365" y="318"/>
                    <a:pt x="365" y="243"/>
                  </a:cubicBezTo>
                  <a:cubicBezTo>
                    <a:pt x="395" y="122"/>
                    <a:pt x="334" y="30"/>
                    <a:pt x="24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a:off x="-22043550" y="-684782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305" y="365"/>
                    <a:pt x="365" y="274"/>
                    <a:pt x="365" y="183"/>
                  </a:cubicBezTo>
                  <a:cubicBezTo>
                    <a:pt x="365" y="61"/>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a:off x="-21042775" y="-6586425"/>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a:off x="-20818600" y="-7155575"/>
              <a:ext cx="16750" cy="16750"/>
            </a:xfrm>
            <a:custGeom>
              <a:avLst/>
              <a:gdLst/>
              <a:ahLst/>
              <a:cxnLst/>
              <a:rect l="l" t="t" r="r" b="b"/>
              <a:pathLst>
                <a:path w="670" h="670" extrusionOk="0">
                  <a:moveTo>
                    <a:pt x="335" y="0"/>
                  </a:moveTo>
                  <a:cubicBezTo>
                    <a:pt x="153" y="0"/>
                    <a:pt x="1" y="152"/>
                    <a:pt x="1" y="335"/>
                  </a:cubicBezTo>
                  <a:cubicBezTo>
                    <a:pt x="1" y="517"/>
                    <a:pt x="153"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a:off x="-20653700" y="-6894175"/>
              <a:ext cx="9150" cy="9150"/>
            </a:xfrm>
            <a:custGeom>
              <a:avLst/>
              <a:gdLst/>
              <a:ahLst/>
              <a:cxnLst/>
              <a:rect l="l" t="t" r="r" b="b"/>
              <a:pathLst>
                <a:path w="366" h="366" extrusionOk="0">
                  <a:moveTo>
                    <a:pt x="183" y="0"/>
                  </a:moveTo>
                  <a:cubicBezTo>
                    <a:pt x="92" y="0"/>
                    <a:pt x="0" y="92"/>
                    <a:pt x="0" y="183"/>
                  </a:cubicBezTo>
                  <a:cubicBezTo>
                    <a:pt x="0" y="304"/>
                    <a:pt x="92" y="365"/>
                    <a:pt x="183" y="365"/>
                  </a:cubicBezTo>
                  <a:cubicBezTo>
                    <a:pt x="304" y="365"/>
                    <a:pt x="365" y="304"/>
                    <a:pt x="365" y="18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a:off x="-20556425" y="-6995250"/>
              <a:ext cx="9900" cy="9350"/>
            </a:xfrm>
            <a:custGeom>
              <a:avLst/>
              <a:gdLst/>
              <a:ahLst/>
              <a:cxnLst/>
              <a:rect l="l" t="t" r="r" b="b"/>
              <a:pathLst>
                <a:path w="396" h="374" extrusionOk="0">
                  <a:moveTo>
                    <a:pt x="243" y="1"/>
                  </a:moveTo>
                  <a:cubicBezTo>
                    <a:pt x="122" y="1"/>
                    <a:pt x="30" y="62"/>
                    <a:pt x="0" y="153"/>
                  </a:cubicBezTo>
                  <a:cubicBezTo>
                    <a:pt x="0" y="244"/>
                    <a:pt x="61" y="366"/>
                    <a:pt x="152" y="366"/>
                  </a:cubicBezTo>
                  <a:cubicBezTo>
                    <a:pt x="168" y="371"/>
                    <a:pt x="185" y="374"/>
                    <a:pt x="202" y="374"/>
                  </a:cubicBezTo>
                  <a:cubicBezTo>
                    <a:pt x="282" y="374"/>
                    <a:pt x="365" y="319"/>
                    <a:pt x="365" y="244"/>
                  </a:cubicBezTo>
                  <a:cubicBezTo>
                    <a:pt x="395" y="122"/>
                    <a:pt x="334" y="31"/>
                    <a:pt x="24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a:off x="-20594425" y="-4720900"/>
              <a:ext cx="9125" cy="9150"/>
            </a:xfrm>
            <a:custGeom>
              <a:avLst/>
              <a:gdLst/>
              <a:ahLst/>
              <a:cxnLst/>
              <a:rect l="l" t="t" r="r" b="b"/>
              <a:pathLst>
                <a:path w="365" h="366" extrusionOk="0">
                  <a:moveTo>
                    <a:pt x="183" y="1"/>
                  </a:moveTo>
                  <a:cubicBezTo>
                    <a:pt x="61" y="1"/>
                    <a:pt x="0" y="62"/>
                    <a:pt x="0" y="183"/>
                  </a:cubicBezTo>
                  <a:cubicBezTo>
                    <a:pt x="0" y="274"/>
                    <a:pt x="61" y="366"/>
                    <a:pt x="183" y="366"/>
                  </a:cubicBezTo>
                  <a:cubicBezTo>
                    <a:pt x="274" y="366"/>
                    <a:pt x="365" y="274"/>
                    <a:pt x="365" y="183"/>
                  </a:cubicBezTo>
                  <a:cubicBezTo>
                    <a:pt x="365" y="6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a:off x="-20296550" y="-4609950"/>
              <a:ext cx="9150" cy="9150"/>
            </a:xfrm>
            <a:custGeom>
              <a:avLst/>
              <a:gdLst/>
              <a:ahLst/>
              <a:cxnLst/>
              <a:rect l="l" t="t" r="r" b="b"/>
              <a:pathLst>
                <a:path w="366" h="366" extrusionOk="0">
                  <a:moveTo>
                    <a:pt x="183" y="1"/>
                  </a:moveTo>
                  <a:cubicBezTo>
                    <a:pt x="92" y="1"/>
                    <a:pt x="0" y="61"/>
                    <a:pt x="0" y="183"/>
                  </a:cubicBezTo>
                  <a:cubicBezTo>
                    <a:pt x="0" y="274"/>
                    <a:pt x="92" y="365"/>
                    <a:pt x="183" y="365"/>
                  </a:cubicBezTo>
                  <a:cubicBezTo>
                    <a:pt x="274" y="365"/>
                    <a:pt x="365" y="274"/>
                    <a:pt x="365" y="183"/>
                  </a:cubicBezTo>
                  <a:cubicBezTo>
                    <a:pt x="365"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a:off x="-19756275" y="-530752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a:off x="-20921950" y="-4634275"/>
              <a:ext cx="9150" cy="9150"/>
            </a:xfrm>
            <a:custGeom>
              <a:avLst/>
              <a:gdLst/>
              <a:ahLst/>
              <a:cxnLst/>
              <a:rect l="l" t="t" r="r" b="b"/>
              <a:pathLst>
                <a:path w="366" h="366" extrusionOk="0">
                  <a:moveTo>
                    <a:pt x="183" y="1"/>
                  </a:moveTo>
                  <a:cubicBezTo>
                    <a:pt x="92" y="1"/>
                    <a:pt x="1" y="62"/>
                    <a:pt x="1" y="183"/>
                  </a:cubicBezTo>
                  <a:cubicBezTo>
                    <a:pt x="1" y="274"/>
                    <a:pt x="92" y="366"/>
                    <a:pt x="183" y="366"/>
                  </a:cubicBezTo>
                  <a:cubicBezTo>
                    <a:pt x="305" y="366"/>
                    <a:pt x="365" y="274"/>
                    <a:pt x="365" y="183"/>
                  </a:cubicBezTo>
                  <a:cubicBezTo>
                    <a:pt x="365" y="62"/>
                    <a:pt x="305"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a:off x="-22329275" y="-46730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a:off x="-22737325" y="-4126650"/>
              <a:ext cx="9150" cy="9125"/>
            </a:xfrm>
            <a:custGeom>
              <a:avLst/>
              <a:gdLst/>
              <a:ahLst/>
              <a:cxnLst/>
              <a:rect l="l" t="t" r="r" b="b"/>
              <a:pathLst>
                <a:path w="366" h="365" extrusionOk="0">
                  <a:moveTo>
                    <a:pt x="183" y="0"/>
                  </a:moveTo>
                  <a:cubicBezTo>
                    <a:pt x="92" y="0"/>
                    <a:pt x="0" y="91"/>
                    <a:pt x="0" y="183"/>
                  </a:cubicBezTo>
                  <a:cubicBezTo>
                    <a:pt x="0" y="274"/>
                    <a:pt x="92" y="365"/>
                    <a:pt x="183" y="365"/>
                  </a:cubicBezTo>
                  <a:cubicBezTo>
                    <a:pt x="304" y="365"/>
                    <a:pt x="365" y="274"/>
                    <a:pt x="365" y="18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a:off x="-21983525" y="-4701900"/>
              <a:ext cx="9150" cy="9150"/>
            </a:xfrm>
            <a:custGeom>
              <a:avLst/>
              <a:gdLst/>
              <a:ahLst/>
              <a:cxnLst/>
              <a:rect l="l" t="t" r="r" b="b"/>
              <a:pathLst>
                <a:path w="366" h="366" extrusionOk="0">
                  <a:moveTo>
                    <a:pt x="183" y="1"/>
                  </a:moveTo>
                  <a:cubicBezTo>
                    <a:pt x="62" y="1"/>
                    <a:pt x="1" y="92"/>
                    <a:pt x="1" y="183"/>
                  </a:cubicBezTo>
                  <a:cubicBezTo>
                    <a:pt x="1" y="274"/>
                    <a:pt x="62" y="365"/>
                    <a:pt x="183" y="365"/>
                  </a:cubicBezTo>
                  <a:cubicBezTo>
                    <a:pt x="274" y="365"/>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a:off x="-22311025" y="-4072700"/>
              <a:ext cx="9150" cy="9125"/>
            </a:xfrm>
            <a:custGeom>
              <a:avLst/>
              <a:gdLst/>
              <a:ahLst/>
              <a:cxnLst/>
              <a:rect l="l" t="t" r="r" b="b"/>
              <a:pathLst>
                <a:path w="366" h="365" extrusionOk="0">
                  <a:moveTo>
                    <a:pt x="183" y="0"/>
                  </a:moveTo>
                  <a:cubicBezTo>
                    <a:pt x="92" y="0"/>
                    <a:pt x="0" y="61"/>
                    <a:pt x="0" y="183"/>
                  </a:cubicBezTo>
                  <a:cubicBezTo>
                    <a:pt x="0" y="274"/>
                    <a:pt x="92" y="365"/>
                    <a:pt x="183" y="365"/>
                  </a:cubicBezTo>
                  <a:cubicBezTo>
                    <a:pt x="274" y="365"/>
                    <a:pt x="365" y="274"/>
                    <a:pt x="365" y="183"/>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a:off x="-22538225" y="-4856900"/>
              <a:ext cx="16725" cy="16725"/>
            </a:xfrm>
            <a:custGeom>
              <a:avLst/>
              <a:gdLst/>
              <a:ahLst/>
              <a:cxnLst/>
              <a:rect l="l" t="t" r="r" b="b"/>
              <a:pathLst>
                <a:path w="669" h="669" extrusionOk="0">
                  <a:moveTo>
                    <a:pt x="334" y="0"/>
                  </a:moveTo>
                  <a:cubicBezTo>
                    <a:pt x="152" y="0"/>
                    <a:pt x="0" y="152"/>
                    <a:pt x="0" y="334"/>
                  </a:cubicBezTo>
                  <a:cubicBezTo>
                    <a:pt x="0" y="517"/>
                    <a:pt x="152" y="669"/>
                    <a:pt x="334" y="669"/>
                  </a:cubicBezTo>
                  <a:cubicBezTo>
                    <a:pt x="517" y="669"/>
                    <a:pt x="669" y="517"/>
                    <a:pt x="669" y="334"/>
                  </a:cubicBezTo>
                  <a:cubicBezTo>
                    <a:pt x="669" y="152"/>
                    <a:pt x="51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a:off x="-22618025" y="-5227750"/>
              <a:ext cx="16750" cy="16750"/>
            </a:xfrm>
            <a:custGeom>
              <a:avLst/>
              <a:gdLst/>
              <a:ahLst/>
              <a:cxnLst/>
              <a:rect l="l" t="t" r="r" b="b"/>
              <a:pathLst>
                <a:path w="670" h="670" extrusionOk="0">
                  <a:moveTo>
                    <a:pt x="335" y="1"/>
                  </a:moveTo>
                  <a:cubicBezTo>
                    <a:pt x="152" y="1"/>
                    <a:pt x="1" y="153"/>
                    <a:pt x="1" y="335"/>
                  </a:cubicBezTo>
                  <a:cubicBezTo>
                    <a:pt x="1" y="518"/>
                    <a:pt x="152"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a:off x="-25415200" y="-4900225"/>
              <a:ext cx="33475" cy="33450"/>
            </a:xfrm>
            <a:custGeom>
              <a:avLst/>
              <a:gdLst/>
              <a:ahLst/>
              <a:cxnLst/>
              <a:rect l="l" t="t" r="r" b="b"/>
              <a:pathLst>
                <a:path w="1339" h="1338" extrusionOk="0">
                  <a:moveTo>
                    <a:pt x="670" y="0"/>
                  </a:moveTo>
                  <a:cubicBezTo>
                    <a:pt x="305" y="0"/>
                    <a:pt x="1" y="304"/>
                    <a:pt x="1" y="669"/>
                  </a:cubicBezTo>
                  <a:cubicBezTo>
                    <a:pt x="1" y="1034"/>
                    <a:pt x="305" y="1338"/>
                    <a:pt x="670" y="1338"/>
                  </a:cubicBezTo>
                  <a:cubicBezTo>
                    <a:pt x="1034" y="1338"/>
                    <a:pt x="1338" y="1034"/>
                    <a:pt x="1338" y="669"/>
                  </a:cubicBezTo>
                  <a:cubicBezTo>
                    <a:pt x="1338" y="304"/>
                    <a:pt x="1034" y="0"/>
                    <a:pt x="670"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
            <p:cNvSpPr/>
            <p:nvPr/>
          </p:nvSpPr>
          <p:spPr>
            <a:xfrm>
              <a:off x="-26118850" y="-5014975"/>
              <a:ext cx="16750" cy="16750"/>
            </a:xfrm>
            <a:custGeom>
              <a:avLst/>
              <a:gdLst/>
              <a:ahLst/>
              <a:cxnLst/>
              <a:rect l="l" t="t" r="r" b="b"/>
              <a:pathLst>
                <a:path w="670" h="670" extrusionOk="0">
                  <a:moveTo>
                    <a:pt x="335" y="1"/>
                  </a:moveTo>
                  <a:cubicBezTo>
                    <a:pt x="152" y="1"/>
                    <a:pt x="1" y="122"/>
                    <a:pt x="1" y="335"/>
                  </a:cubicBezTo>
                  <a:cubicBezTo>
                    <a:pt x="1" y="517"/>
                    <a:pt x="152" y="669"/>
                    <a:pt x="335" y="669"/>
                  </a:cubicBezTo>
                  <a:cubicBezTo>
                    <a:pt x="517" y="669"/>
                    <a:pt x="669" y="517"/>
                    <a:pt x="669" y="335"/>
                  </a:cubicBezTo>
                  <a:cubicBezTo>
                    <a:pt x="669" y="12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
            <p:cNvSpPr/>
            <p:nvPr/>
          </p:nvSpPr>
          <p:spPr>
            <a:xfrm>
              <a:off x="-25026125" y="-4769525"/>
              <a:ext cx="16750" cy="16750"/>
            </a:xfrm>
            <a:custGeom>
              <a:avLst/>
              <a:gdLst/>
              <a:ahLst/>
              <a:cxnLst/>
              <a:rect l="l" t="t" r="r" b="b"/>
              <a:pathLst>
                <a:path w="670" h="670" extrusionOk="0">
                  <a:moveTo>
                    <a:pt x="335" y="1"/>
                  </a:moveTo>
                  <a:cubicBezTo>
                    <a:pt x="153" y="1"/>
                    <a:pt x="1" y="152"/>
                    <a:pt x="1" y="335"/>
                  </a:cubicBezTo>
                  <a:cubicBezTo>
                    <a:pt x="1" y="517"/>
                    <a:pt x="153" y="669"/>
                    <a:pt x="335" y="669"/>
                  </a:cubicBezTo>
                  <a:cubicBezTo>
                    <a:pt x="517" y="669"/>
                    <a:pt x="669" y="517"/>
                    <a:pt x="669" y="335"/>
                  </a:cubicBezTo>
                  <a:cubicBezTo>
                    <a:pt x="669" y="152"/>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
            <p:cNvSpPr/>
            <p:nvPr/>
          </p:nvSpPr>
          <p:spPr>
            <a:xfrm>
              <a:off x="-26161400" y="-4334100"/>
              <a:ext cx="16750" cy="16725"/>
            </a:xfrm>
            <a:custGeom>
              <a:avLst/>
              <a:gdLst/>
              <a:ahLst/>
              <a:cxnLst/>
              <a:rect l="l" t="t" r="r" b="b"/>
              <a:pathLst>
                <a:path w="670" h="669" extrusionOk="0">
                  <a:moveTo>
                    <a:pt x="335" y="0"/>
                  </a:moveTo>
                  <a:cubicBezTo>
                    <a:pt x="152" y="0"/>
                    <a:pt x="0" y="152"/>
                    <a:pt x="0" y="335"/>
                  </a:cubicBezTo>
                  <a:cubicBezTo>
                    <a:pt x="0" y="517"/>
                    <a:pt x="152" y="669"/>
                    <a:pt x="335" y="669"/>
                  </a:cubicBezTo>
                  <a:cubicBezTo>
                    <a:pt x="517" y="669"/>
                    <a:pt x="669" y="517"/>
                    <a:pt x="669" y="335"/>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
            <p:cNvSpPr/>
            <p:nvPr/>
          </p:nvSpPr>
          <p:spPr>
            <a:xfrm>
              <a:off x="-26374925" y="-3923775"/>
              <a:ext cx="16725" cy="16750"/>
            </a:xfrm>
            <a:custGeom>
              <a:avLst/>
              <a:gdLst/>
              <a:ahLst/>
              <a:cxnLst/>
              <a:rect l="l" t="t" r="r" b="b"/>
              <a:pathLst>
                <a:path w="669" h="670" extrusionOk="0">
                  <a:moveTo>
                    <a:pt x="335" y="1"/>
                  </a:moveTo>
                  <a:cubicBezTo>
                    <a:pt x="152" y="1"/>
                    <a:pt x="0" y="153"/>
                    <a:pt x="0" y="335"/>
                  </a:cubicBezTo>
                  <a:cubicBezTo>
                    <a:pt x="0" y="518"/>
                    <a:pt x="152" y="669"/>
                    <a:pt x="335" y="669"/>
                  </a:cubicBezTo>
                  <a:cubicBezTo>
                    <a:pt x="517" y="669"/>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9"/>
            <p:cNvSpPr/>
            <p:nvPr/>
          </p:nvSpPr>
          <p:spPr>
            <a:xfrm>
              <a:off x="-25985875" y="-4232275"/>
              <a:ext cx="9150" cy="9900"/>
            </a:xfrm>
            <a:custGeom>
              <a:avLst/>
              <a:gdLst/>
              <a:ahLst/>
              <a:cxnLst/>
              <a:rect l="l" t="t" r="r" b="b"/>
              <a:pathLst>
                <a:path w="366" h="396" extrusionOk="0">
                  <a:moveTo>
                    <a:pt x="183" y="0"/>
                  </a:moveTo>
                  <a:cubicBezTo>
                    <a:pt x="62" y="0"/>
                    <a:pt x="1" y="91"/>
                    <a:pt x="1" y="213"/>
                  </a:cubicBezTo>
                  <a:cubicBezTo>
                    <a:pt x="1" y="304"/>
                    <a:pt x="62" y="395"/>
                    <a:pt x="183" y="395"/>
                  </a:cubicBezTo>
                  <a:cubicBezTo>
                    <a:pt x="274" y="395"/>
                    <a:pt x="366" y="304"/>
                    <a:pt x="366" y="213"/>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
            <p:cNvSpPr/>
            <p:nvPr/>
          </p:nvSpPr>
          <p:spPr>
            <a:xfrm>
              <a:off x="-25730550" y="-4386550"/>
              <a:ext cx="9150" cy="9150"/>
            </a:xfrm>
            <a:custGeom>
              <a:avLst/>
              <a:gdLst/>
              <a:ahLst/>
              <a:cxnLst/>
              <a:rect l="l" t="t" r="r" b="b"/>
              <a:pathLst>
                <a:path w="366" h="366" extrusionOk="0">
                  <a:moveTo>
                    <a:pt x="183" y="1"/>
                  </a:moveTo>
                  <a:cubicBezTo>
                    <a:pt x="62" y="1"/>
                    <a:pt x="1" y="92"/>
                    <a:pt x="1" y="183"/>
                  </a:cubicBezTo>
                  <a:cubicBezTo>
                    <a:pt x="1" y="305"/>
                    <a:pt x="62" y="366"/>
                    <a:pt x="183" y="366"/>
                  </a:cubicBezTo>
                  <a:cubicBezTo>
                    <a:pt x="274" y="366"/>
                    <a:pt x="365" y="305"/>
                    <a:pt x="365" y="183"/>
                  </a:cubicBezTo>
                  <a:cubicBezTo>
                    <a:pt x="365"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
            <p:cNvSpPr/>
            <p:nvPr/>
          </p:nvSpPr>
          <p:spPr>
            <a:xfrm>
              <a:off x="-25247250" y="-4747500"/>
              <a:ext cx="9900" cy="9925"/>
            </a:xfrm>
            <a:custGeom>
              <a:avLst/>
              <a:gdLst/>
              <a:ahLst/>
              <a:cxnLst/>
              <a:rect l="l" t="t" r="r" b="b"/>
              <a:pathLst>
                <a:path w="396" h="397" extrusionOk="0">
                  <a:moveTo>
                    <a:pt x="183" y="1"/>
                  </a:moveTo>
                  <a:cubicBezTo>
                    <a:pt x="92" y="1"/>
                    <a:pt x="0" y="92"/>
                    <a:pt x="0" y="183"/>
                  </a:cubicBezTo>
                  <a:cubicBezTo>
                    <a:pt x="0" y="305"/>
                    <a:pt x="92" y="396"/>
                    <a:pt x="183" y="396"/>
                  </a:cubicBezTo>
                  <a:cubicBezTo>
                    <a:pt x="304" y="396"/>
                    <a:pt x="396" y="305"/>
                    <a:pt x="396" y="183"/>
                  </a:cubicBezTo>
                  <a:cubicBezTo>
                    <a:pt x="396"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9"/>
            <p:cNvSpPr/>
            <p:nvPr/>
          </p:nvSpPr>
          <p:spPr>
            <a:xfrm>
              <a:off x="-25330850" y="-5021050"/>
              <a:ext cx="9150" cy="9150"/>
            </a:xfrm>
            <a:custGeom>
              <a:avLst/>
              <a:gdLst/>
              <a:ahLst/>
              <a:cxnLst/>
              <a:rect l="l" t="t" r="r" b="b"/>
              <a:pathLst>
                <a:path w="366" h="366" extrusionOk="0">
                  <a:moveTo>
                    <a:pt x="183" y="1"/>
                  </a:moveTo>
                  <a:cubicBezTo>
                    <a:pt x="62" y="1"/>
                    <a:pt x="1" y="92"/>
                    <a:pt x="1" y="183"/>
                  </a:cubicBezTo>
                  <a:cubicBezTo>
                    <a:pt x="1" y="305"/>
                    <a:pt x="62" y="365"/>
                    <a:pt x="183" y="365"/>
                  </a:cubicBezTo>
                  <a:cubicBezTo>
                    <a:pt x="274" y="365"/>
                    <a:pt x="366" y="305"/>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9"/>
            <p:cNvSpPr/>
            <p:nvPr/>
          </p:nvSpPr>
          <p:spPr>
            <a:xfrm>
              <a:off x="-25757150" y="-4084875"/>
              <a:ext cx="9150" cy="9150"/>
            </a:xfrm>
            <a:custGeom>
              <a:avLst/>
              <a:gdLst/>
              <a:ahLst/>
              <a:cxnLst/>
              <a:rect l="l" t="t" r="r" b="b"/>
              <a:pathLst>
                <a:path w="366" h="366" extrusionOk="0">
                  <a:moveTo>
                    <a:pt x="183" y="1"/>
                  </a:moveTo>
                  <a:cubicBezTo>
                    <a:pt x="62" y="1"/>
                    <a:pt x="1" y="92"/>
                    <a:pt x="1" y="183"/>
                  </a:cubicBezTo>
                  <a:cubicBezTo>
                    <a:pt x="1" y="274"/>
                    <a:pt x="62" y="366"/>
                    <a:pt x="183" y="366"/>
                  </a:cubicBezTo>
                  <a:cubicBezTo>
                    <a:pt x="274" y="366"/>
                    <a:pt x="366" y="274"/>
                    <a:pt x="366" y="183"/>
                  </a:cubicBezTo>
                  <a:cubicBezTo>
                    <a:pt x="366" y="92"/>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9"/>
            <p:cNvSpPr/>
            <p:nvPr/>
          </p:nvSpPr>
          <p:spPr>
            <a:xfrm>
              <a:off x="-25910650" y="-3624375"/>
              <a:ext cx="9150" cy="9150"/>
            </a:xfrm>
            <a:custGeom>
              <a:avLst/>
              <a:gdLst/>
              <a:ahLst/>
              <a:cxnLst/>
              <a:rect l="l" t="t" r="r" b="b"/>
              <a:pathLst>
                <a:path w="366" h="366" extrusionOk="0">
                  <a:moveTo>
                    <a:pt x="183" y="1"/>
                  </a:moveTo>
                  <a:cubicBezTo>
                    <a:pt x="92" y="1"/>
                    <a:pt x="1" y="61"/>
                    <a:pt x="1" y="183"/>
                  </a:cubicBezTo>
                  <a:cubicBezTo>
                    <a:pt x="1" y="274"/>
                    <a:pt x="92" y="365"/>
                    <a:pt x="183" y="365"/>
                  </a:cubicBezTo>
                  <a:cubicBezTo>
                    <a:pt x="274" y="365"/>
                    <a:pt x="366" y="274"/>
                    <a:pt x="366" y="183"/>
                  </a:cubicBezTo>
                  <a:cubicBezTo>
                    <a:pt x="366" y="61"/>
                    <a:pt x="27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9"/>
            <p:cNvSpPr/>
            <p:nvPr/>
          </p:nvSpPr>
          <p:spPr>
            <a:xfrm>
              <a:off x="-25360475" y="-3878175"/>
              <a:ext cx="9900" cy="9150"/>
            </a:xfrm>
            <a:custGeom>
              <a:avLst/>
              <a:gdLst/>
              <a:ahLst/>
              <a:cxnLst/>
              <a:rect l="l" t="t" r="r" b="b"/>
              <a:pathLst>
                <a:path w="396" h="366" extrusionOk="0">
                  <a:moveTo>
                    <a:pt x="183" y="1"/>
                  </a:moveTo>
                  <a:cubicBezTo>
                    <a:pt x="92" y="1"/>
                    <a:pt x="0" y="61"/>
                    <a:pt x="0" y="183"/>
                  </a:cubicBezTo>
                  <a:cubicBezTo>
                    <a:pt x="0" y="274"/>
                    <a:pt x="92" y="365"/>
                    <a:pt x="183" y="365"/>
                  </a:cubicBezTo>
                  <a:cubicBezTo>
                    <a:pt x="304" y="365"/>
                    <a:pt x="396" y="274"/>
                    <a:pt x="396" y="183"/>
                  </a:cubicBezTo>
                  <a:cubicBezTo>
                    <a:pt x="396" y="61"/>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9"/>
            <p:cNvSpPr/>
            <p:nvPr/>
          </p:nvSpPr>
          <p:spPr>
            <a:xfrm>
              <a:off x="-25889350" y="-4332775"/>
              <a:ext cx="10650" cy="9475"/>
            </a:xfrm>
            <a:custGeom>
              <a:avLst/>
              <a:gdLst/>
              <a:ahLst/>
              <a:cxnLst/>
              <a:rect l="l" t="t" r="r" b="b"/>
              <a:pathLst>
                <a:path w="426" h="379" extrusionOk="0">
                  <a:moveTo>
                    <a:pt x="197" y="0"/>
                  </a:moveTo>
                  <a:cubicBezTo>
                    <a:pt x="122" y="0"/>
                    <a:pt x="56" y="59"/>
                    <a:pt x="30" y="160"/>
                  </a:cubicBezTo>
                  <a:cubicBezTo>
                    <a:pt x="0" y="251"/>
                    <a:pt x="61" y="342"/>
                    <a:pt x="182" y="373"/>
                  </a:cubicBezTo>
                  <a:cubicBezTo>
                    <a:pt x="195" y="377"/>
                    <a:pt x="207" y="379"/>
                    <a:pt x="219" y="379"/>
                  </a:cubicBezTo>
                  <a:cubicBezTo>
                    <a:pt x="297" y="379"/>
                    <a:pt x="369" y="300"/>
                    <a:pt x="395" y="221"/>
                  </a:cubicBezTo>
                  <a:cubicBezTo>
                    <a:pt x="426" y="130"/>
                    <a:pt x="334" y="38"/>
                    <a:pt x="243" y="8"/>
                  </a:cubicBezTo>
                  <a:cubicBezTo>
                    <a:pt x="228" y="3"/>
                    <a:pt x="212" y="0"/>
                    <a:pt x="197"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9"/>
            <p:cNvSpPr/>
            <p:nvPr/>
          </p:nvSpPr>
          <p:spPr>
            <a:xfrm>
              <a:off x="-26010950" y="-365627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274" y="395"/>
                    <a:pt x="365" y="304"/>
                    <a:pt x="365" y="21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
            <p:cNvSpPr/>
            <p:nvPr/>
          </p:nvSpPr>
          <p:spPr>
            <a:xfrm>
              <a:off x="-26172800" y="-4729250"/>
              <a:ext cx="9900" cy="9150"/>
            </a:xfrm>
            <a:custGeom>
              <a:avLst/>
              <a:gdLst/>
              <a:ahLst/>
              <a:cxnLst/>
              <a:rect l="l" t="t" r="r" b="b"/>
              <a:pathLst>
                <a:path w="396" h="366" extrusionOk="0">
                  <a:moveTo>
                    <a:pt x="213" y="0"/>
                  </a:moveTo>
                  <a:cubicBezTo>
                    <a:pt x="92" y="0"/>
                    <a:pt x="0" y="92"/>
                    <a:pt x="0" y="183"/>
                  </a:cubicBezTo>
                  <a:cubicBezTo>
                    <a:pt x="0" y="274"/>
                    <a:pt x="92" y="365"/>
                    <a:pt x="213" y="365"/>
                  </a:cubicBezTo>
                  <a:cubicBezTo>
                    <a:pt x="304" y="365"/>
                    <a:pt x="396" y="274"/>
                    <a:pt x="396" y="183"/>
                  </a:cubicBezTo>
                  <a:cubicBezTo>
                    <a:pt x="396" y="92"/>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
            <p:cNvSpPr/>
            <p:nvPr/>
          </p:nvSpPr>
          <p:spPr>
            <a:xfrm>
              <a:off x="-25874925" y="-4618300"/>
              <a:ext cx="9900" cy="9125"/>
            </a:xfrm>
            <a:custGeom>
              <a:avLst/>
              <a:gdLst/>
              <a:ahLst/>
              <a:cxnLst/>
              <a:rect l="l" t="t" r="r" b="b"/>
              <a:pathLst>
                <a:path w="396" h="365" extrusionOk="0">
                  <a:moveTo>
                    <a:pt x="213" y="0"/>
                  </a:moveTo>
                  <a:cubicBezTo>
                    <a:pt x="92" y="0"/>
                    <a:pt x="1" y="61"/>
                    <a:pt x="1" y="183"/>
                  </a:cubicBezTo>
                  <a:cubicBezTo>
                    <a:pt x="1" y="274"/>
                    <a:pt x="92" y="365"/>
                    <a:pt x="213" y="365"/>
                  </a:cubicBezTo>
                  <a:cubicBezTo>
                    <a:pt x="304" y="365"/>
                    <a:pt x="396" y="274"/>
                    <a:pt x="396" y="183"/>
                  </a:cubicBezTo>
                  <a:cubicBezTo>
                    <a:pt x="396" y="6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
            <p:cNvSpPr/>
            <p:nvPr/>
          </p:nvSpPr>
          <p:spPr>
            <a:xfrm>
              <a:off x="-25189500" y="-5108425"/>
              <a:ext cx="9900" cy="9125"/>
            </a:xfrm>
            <a:custGeom>
              <a:avLst/>
              <a:gdLst/>
              <a:ahLst/>
              <a:cxnLst/>
              <a:rect l="l" t="t" r="r" b="b"/>
              <a:pathLst>
                <a:path w="396" h="365" extrusionOk="0">
                  <a:moveTo>
                    <a:pt x="213" y="0"/>
                  </a:moveTo>
                  <a:cubicBezTo>
                    <a:pt x="92" y="0"/>
                    <a:pt x="0" y="91"/>
                    <a:pt x="0" y="182"/>
                  </a:cubicBezTo>
                  <a:cubicBezTo>
                    <a:pt x="0" y="304"/>
                    <a:pt x="92" y="365"/>
                    <a:pt x="213" y="365"/>
                  </a:cubicBezTo>
                  <a:cubicBezTo>
                    <a:pt x="304" y="365"/>
                    <a:pt x="396" y="304"/>
                    <a:pt x="396" y="182"/>
                  </a:cubicBezTo>
                  <a:cubicBezTo>
                    <a:pt x="396" y="91"/>
                    <a:pt x="304"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9"/>
            <p:cNvSpPr/>
            <p:nvPr/>
          </p:nvSpPr>
          <p:spPr>
            <a:xfrm>
              <a:off x="-20324675" y="-40347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7" y="669"/>
                    <a:pt x="669" y="54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9"/>
            <p:cNvSpPr/>
            <p:nvPr/>
          </p:nvSpPr>
          <p:spPr>
            <a:xfrm>
              <a:off x="-20927275" y="-40795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8" y="669"/>
                    <a:pt x="670" y="517"/>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9"/>
            <p:cNvSpPr/>
            <p:nvPr/>
          </p:nvSpPr>
          <p:spPr>
            <a:xfrm>
              <a:off x="-20820875" y="-3793175"/>
              <a:ext cx="16750" cy="16100"/>
            </a:xfrm>
            <a:custGeom>
              <a:avLst/>
              <a:gdLst/>
              <a:ahLst/>
              <a:cxnLst/>
              <a:rect l="l" t="t" r="r" b="b"/>
              <a:pathLst>
                <a:path w="670" h="644" extrusionOk="0">
                  <a:moveTo>
                    <a:pt x="381" y="1"/>
                  </a:moveTo>
                  <a:cubicBezTo>
                    <a:pt x="366" y="1"/>
                    <a:pt x="350" y="2"/>
                    <a:pt x="335" y="5"/>
                  </a:cubicBezTo>
                  <a:cubicBezTo>
                    <a:pt x="152" y="5"/>
                    <a:pt x="0" y="126"/>
                    <a:pt x="0" y="339"/>
                  </a:cubicBezTo>
                  <a:cubicBezTo>
                    <a:pt x="0" y="491"/>
                    <a:pt x="152" y="643"/>
                    <a:pt x="335" y="643"/>
                  </a:cubicBezTo>
                  <a:cubicBezTo>
                    <a:pt x="517" y="643"/>
                    <a:pt x="669" y="522"/>
                    <a:pt x="669" y="339"/>
                  </a:cubicBezTo>
                  <a:cubicBezTo>
                    <a:pt x="669" y="145"/>
                    <a:pt x="542" y="1"/>
                    <a:pt x="381"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9"/>
            <p:cNvSpPr/>
            <p:nvPr/>
          </p:nvSpPr>
          <p:spPr>
            <a:xfrm>
              <a:off x="-20752500" y="-3976950"/>
              <a:ext cx="9150" cy="9125"/>
            </a:xfrm>
            <a:custGeom>
              <a:avLst/>
              <a:gdLst/>
              <a:ahLst/>
              <a:cxnLst/>
              <a:rect l="l" t="t" r="r" b="b"/>
              <a:pathLst>
                <a:path w="366" h="365" extrusionOk="0">
                  <a:moveTo>
                    <a:pt x="183" y="0"/>
                  </a:moveTo>
                  <a:cubicBezTo>
                    <a:pt x="92" y="0"/>
                    <a:pt x="1" y="61"/>
                    <a:pt x="1" y="182"/>
                  </a:cubicBezTo>
                  <a:cubicBezTo>
                    <a:pt x="1" y="274"/>
                    <a:pt x="92" y="365"/>
                    <a:pt x="183" y="365"/>
                  </a:cubicBezTo>
                  <a:cubicBezTo>
                    <a:pt x="305" y="365"/>
                    <a:pt x="366" y="274"/>
                    <a:pt x="366" y="182"/>
                  </a:cubicBezTo>
                  <a:cubicBezTo>
                    <a:pt x="36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9"/>
            <p:cNvSpPr/>
            <p:nvPr/>
          </p:nvSpPr>
          <p:spPr>
            <a:xfrm>
              <a:off x="-25766250" y="-3832575"/>
              <a:ext cx="16725" cy="16725"/>
            </a:xfrm>
            <a:custGeom>
              <a:avLst/>
              <a:gdLst/>
              <a:ahLst/>
              <a:cxnLst/>
              <a:rect l="l" t="t" r="r" b="b"/>
              <a:pathLst>
                <a:path w="669" h="669" extrusionOk="0">
                  <a:moveTo>
                    <a:pt x="334" y="0"/>
                  </a:moveTo>
                  <a:cubicBezTo>
                    <a:pt x="152" y="0"/>
                    <a:pt x="0" y="152"/>
                    <a:pt x="0" y="335"/>
                  </a:cubicBezTo>
                  <a:cubicBezTo>
                    <a:pt x="0" y="517"/>
                    <a:pt x="152" y="669"/>
                    <a:pt x="334" y="669"/>
                  </a:cubicBezTo>
                  <a:cubicBezTo>
                    <a:pt x="547" y="669"/>
                    <a:pt x="669" y="517"/>
                    <a:pt x="669" y="335"/>
                  </a:cubicBezTo>
                  <a:cubicBezTo>
                    <a:pt x="669" y="152"/>
                    <a:pt x="547" y="0"/>
                    <a:pt x="334"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9"/>
            <p:cNvSpPr/>
            <p:nvPr/>
          </p:nvSpPr>
          <p:spPr>
            <a:xfrm>
              <a:off x="-24796625" y="-3594725"/>
              <a:ext cx="9125" cy="9125"/>
            </a:xfrm>
            <a:custGeom>
              <a:avLst/>
              <a:gdLst/>
              <a:ahLst/>
              <a:cxnLst/>
              <a:rect l="l" t="t" r="r" b="b"/>
              <a:pathLst>
                <a:path w="365" h="365" extrusionOk="0">
                  <a:moveTo>
                    <a:pt x="182" y="0"/>
                  </a:moveTo>
                  <a:cubicBezTo>
                    <a:pt x="91" y="0"/>
                    <a:pt x="0" y="61"/>
                    <a:pt x="0" y="182"/>
                  </a:cubicBezTo>
                  <a:cubicBezTo>
                    <a:pt x="0" y="274"/>
                    <a:pt x="91" y="365"/>
                    <a:pt x="182" y="365"/>
                  </a:cubicBezTo>
                  <a:cubicBezTo>
                    <a:pt x="304" y="365"/>
                    <a:pt x="365" y="274"/>
                    <a:pt x="365" y="182"/>
                  </a:cubicBezTo>
                  <a:cubicBezTo>
                    <a:pt x="365" y="6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9"/>
            <p:cNvSpPr/>
            <p:nvPr/>
          </p:nvSpPr>
          <p:spPr>
            <a:xfrm>
              <a:off x="-25374150" y="-3488550"/>
              <a:ext cx="9900" cy="9350"/>
            </a:xfrm>
            <a:custGeom>
              <a:avLst/>
              <a:gdLst/>
              <a:ahLst/>
              <a:cxnLst/>
              <a:rect l="l" t="t" r="r" b="b"/>
              <a:pathLst>
                <a:path w="396" h="374" extrusionOk="0">
                  <a:moveTo>
                    <a:pt x="193" y="1"/>
                  </a:moveTo>
                  <a:cubicBezTo>
                    <a:pt x="113" y="1"/>
                    <a:pt x="31" y="55"/>
                    <a:pt x="31" y="130"/>
                  </a:cubicBezTo>
                  <a:cubicBezTo>
                    <a:pt x="0" y="252"/>
                    <a:pt x="61" y="343"/>
                    <a:pt x="183" y="373"/>
                  </a:cubicBezTo>
                  <a:cubicBezTo>
                    <a:pt x="274" y="373"/>
                    <a:pt x="365" y="312"/>
                    <a:pt x="395" y="221"/>
                  </a:cubicBezTo>
                  <a:cubicBezTo>
                    <a:pt x="395" y="130"/>
                    <a:pt x="335" y="8"/>
                    <a:pt x="243" y="8"/>
                  </a:cubicBezTo>
                  <a:cubicBezTo>
                    <a:pt x="227" y="3"/>
                    <a:pt x="210" y="1"/>
                    <a:pt x="19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9"/>
            <p:cNvSpPr/>
            <p:nvPr/>
          </p:nvSpPr>
          <p:spPr>
            <a:xfrm>
              <a:off x="-25322475" y="-3683650"/>
              <a:ext cx="9900" cy="9150"/>
            </a:xfrm>
            <a:custGeom>
              <a:avLst/>
              <a:gdLst/>
              <a:ahLst/>
              <a:cxnLst/>
              <a:rect l="l" t="t" r="r" b="b"/>
              <a:pathLst>
                <a:path w="396" h="366" extrusionOk="0">
                  <a:moveTo>
                    <a:pt x="213" y="1"/>
                  </a:moveTo>
                  <a:cubicBezTo>
                    <a:pt x="91" y="1"/>
                    <a:pt x="0" y="92"/>
                    <a:pt x="0" y="183"/>
                  </a:cubicBezTo>
                  <a:cubicBezTo>
                    <a:pt x="0" y="305"/>
                    <a:pt x="91" y="366"/>
                    <a:pt x="213" y="366"/>
                  </a:cubicBezTo>
                  <a:cubicBezTo>
                    <a:pt x="304" y="366"/>
                    <a:pt x="395" y="305"/>
                    <a:pt x="395" y="183"/>
                  </a:cubicBezTo>
                  <a:cubicBezTo>
                    <a:pt x="395" y="9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9"/>
            <p:cNvSpPr/>
            <p:nvPr/>
          </p:nvSpPr>
          <p:spPr>
            <a:xfrm>
              <a:off x="-24928850" y="-3560550"/>
              <a:ext cx="9900" cy="9150"/>
            </a:xfrm>
            <a:custGeom>
              <a:avLst/>
              <a:gdLst/>
              <a:ahLst/>
              <a:cxnLst/>
              <a:rect l="l" t="t" r="r" b="b"/>
              <a:pathLst>
                <a:path w="396" h="366" extrusionOk="0">
                  <a:moveTo>
                    <a:pt x="213" y="1"/>
                  </a:moveTo>
                  <a:cubicBezTo>
                    <a:pt x="91" y="1"/>
                    <a:pt x="0" y="62"/>
                    <a:pt x="0" y="183"/>
                  </a:cubicBezTo>
                  <a:cubicBezTo>
                    <a:pt x="0" y="274"/>
                    <a:pt x="91" y="366"/>
                    <a:pt x="213" y="366"/>
                  </a:cubicBezTo>
                  <a:cubicBezTo>
                    <a:pt x="304" y="366"/>
                    <a:pt x="395" y="274"/>
                    <a:pt x="395" y="183"/>
                  </a:cubicBezTo>
                  <a:cubicBezTo>
                    <a:pt x="395" y="62"/>
                    <a:pt x="304" y="1"/>
                    <a:pt x="21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9"/>
            <p:cNvSpPr/>
            <p:nvPr/>
          </p:nvSpPr>
          <p:spPr>
            <a:xfrm>
              <a:off x="-24709250" y="-3530150"/>
              <a:ext cx="16750" cy="16750"/>
            </a:xfrm>
            <a:custGeom>
              <a:avLst/>
              <a:gdLst/>
              <a:ahLst/>
              <a:cxnLst/>
              <a:rect l="l" t="t" r="r" b="b"/>
              <a:pathLst>
                <a:path w="670" h="670" extrusionOk="0">
                  <a:moveTo>
                    <a:pt x="335" y="1"/>
                  </a:moveTo>
                  <a:cubicBezTo>
                    <a:pt x="153" y="1"/>
                    <a:pt x="1" y="153"/>
                    <a:pt x="1" y="335"/>
                  </a:cubicBezTo>
                  <a:cubicBezTo>
                    <a:pt x="1" y="517"/>
                    <a:pt x="153"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9"/>
            <p:cNvSpPr/>
            <p:nvPr/>
          </p:nvSpPr>
          <p:spPr>
            <a:xfrm>
              <a:off x="-23972925" y="-3495200"/>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8" y="670"/>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9"/>
            <p:cNvSpPr/>
            <p:nvPr/>
          </p:nvSpPr>
          <p:spPr>
            <a:xfrm>
              <a:off x="-20497175" y="-4131975"/>
              <a:ext cx="9150" cy="9150"/>
            </a:xfrm>
            <a:custGeom>
              <a:avLst/>
              <a:gdLst/>
              <a:ahLst/>
              <a:cxnLst/>
              <a:rect l="l" t="t" r="r" b="b"/>
              <a:pathLst>
                <a:path w="366" h="366" extrusionOk="0">
                  <a:moveTo>
                    <a:pt x="183" y="0"/>
                  </a:moveTo>
                  <a:cubicBezTo>
                    <a:pt x="92" y="0"/>
                    <a:pt x="1" y="92"/>
                    <a:pt x="1" y="183"/>
                  </a:cubicBezTo>
                  <a:cubicBezTo>
                    <a:pt x="1" y="304"/>
                    <a:pt x="92" y="365"/>
                    <a:pt x="183" y="365"/>
                  </a:cubicBezTo>
                  <a:cubicBezTo>
                    <a:pt x="305" y="365"/>
                    <a:pt x="366" y="304"/>
                    <a:pt x="366" y="183"/>
                  </a:cubicBezTo>
                  <a:cubicBezTo>
                    <a:pt x="366" y="92"/>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9"/>
            <p:cNvSpPr/>
            <p:nvPr/>
          </p:nvSpPr>
          <p:spPr>
            <a:xfrm>
              <a:off x="-20602800" y="-4028625"/>
              <a:ext cx="9150" cy="9900"/>
            </a:xfrm>
            <a:custGeom>
              <a:avLst/>
              <a:gdLst/>
              <a:ahLst/>
              <a:cxnLst/>
              <a:rect l="l" t="t" r="r" b="b"/>
              <a:pathLst>
                <a:path w="366" h="396" extrusionOk="0">
                  <a:moveTo>
                    <a:pt x="183" y="0"/>
                  </a:moveTo>
                  <a:cubicBezTo>
                    <a:pt x="92" y="0"/>
                    <a:pt x="1" y="91"/>
                    <a:pt x="1" y="213"/>
                  </a:cubicBezTo>
                  <a:cubicBezTo>
                    <a:pt x="1" y="304"/>
                    <a:pt x="92" y="395"/>
                    <a:pt x="183" y="395"/>
                  </a:cubicBezTo>
                  <a:cubicBezTo>
                    <a:pt x="305" y="395"/>
                    <a:pt x="366" y="304"/>
                    <a:pt x="366" y="213"/>
                  </a:cubicBezTo>
                  <a:cubicBezTo>
                    <a:pt x="366" y="9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9"/>
            <p:cNvSpPr/>
            <p:nvPr/>
          </p:nvSpPr>
          <p:spPr>
            <a:xfrm>
              <a:off x="-20523750" y="-3830300"/>
              <a:ext cx="9125" cy="9150"/>
            </a:xfrm>
            <a:custGeom>
              <a:avLst/>
              <a:gdLst/>
              <a:ahLst/>
              <a:cxnLst/>
              <a:rect l="l" t="t" r="r" b="b"/>
              <a:pathLst>
                <a:path w="365" h="366" extrusionOk="0">
                  <a:moveTo>
                    <a:pt x="182" y="0"/>
                  </a:moveTo>
                  <a:cubicBezTo>
                    <a:pt x="91" y="0"/>
                    <a:pt x="0" y="92"/>
                    <a:pt x="0" y="183"/>
                  </a:cubicBezTo>
                  <a:cubicBezTo>
                    <a:pt x="0" y="304"/>
                    <a:pt x="91" y="365"/>
                    <a:pt x="182" y="365"/>
                  </a:cubicBezTo>
                  <a:cubicBezTo>
                    <a:pt x="304" y="365"/>
                    <a:pt x="365" y="304"/>
                    <a:pt x="365" y="183"/>
                  </a:cubicBezTo>
                  <a:cubicBezTo>
                    <a:pt x="365" y="92"/>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9"/>
            <p:cNvSpPr/>
            <p:nvPr/>
          </p:nvSpPr>
          <p:spPr>
            <a:xfrm>
              <a:off x="-19817825" y="-4134250"/>
              <a:ext cx="9150" cy="9125"/>
            </a:xfrm>
            <a:custGeom>
              <a:avLst/>
              <a:gdLst/>
              <a:ahLst/>
              <a:cxnLst/>
              <a:rect l="l" t="t" r="r" b="b"/>
              <a:pathLst>
                <a:path w="366" h="365" extrusionOk="0">
                  <a:moveTo>
                    <a:pt x="183" y="0"/>
                  </a:moveTo>
                  <a:cubicBezTo>
                    <a:pt x="92" y="0"/>
                    <a:pt x="1" y="61"/>
                    <a:pt x="1" y="183"/>
                  </a:cubicBezTo>
                  <a:cubicBezTo>
                    <a:pt x="1" y="274"/>
                    <a:pt x="92" y="365"/>
                    <a:pt x="183" y="365"/>
                  </a:cubicBezTo>
                  <a:cubicBezTo>
                    <a:pt x="305" y="365"/>
                    <a:pt x="365" y="274"/>
                    <a:pt x="365" y="183"/>
                  </a:cubicBezTo>
                  <a:cubicBezTo>
                    <a:pt x="365"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9"/>
            <p:cNvSpPr/>
            <p:nvPr/>
          </p:nvSpPr>
          <p:spPr>
            <a:xfrm>
              <a:off x="-20216000" y="-3831050"/>
              <a:ext cx="9150" cy="9125"/>
            </a:xfrm>
            <a:custGeom>
              <a:avLst/>
              <a:gdLst/>
              <a:ahLst/>
              <a:cxnLst/>
              <a:rect l="l" t="t" r="r" b="b"/>
              <a:pathLst>
                <a:path w="366" h="365" extrusionOk="0">
                  <a:moveTo>
                    <a:pt x="183" y="0"/>
                  </a:moveTo>
                  <a:cubicBezTo>
                    <a:pt x="61" y="0"/>
                    <a:pt x="0" y="61"/>
                    <a:pt x="0" y="182"/>
                  </a:cubicBezTo>
                  <a:cubicBezTo>
                    <a:pt x="0" y="274"/>
                    <a:pt x="61" y="365"/>
                    <a:pt x="183" y="365"/>
                  </a:cubicBezTo>
                  <a:cubicBezTo>
                    <a:pt x="274" y="365"/>
                    <a:pt x="365" y="274"/>
                    <a:pt x="365" y="182"/>
                  </a:cubicBezTo>
                  <a:cubicBezTo>
                    <a:pt x="365" y="6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9"/>
            <p:cNvSpPr/>
            <p:nvPr/>
          </p:nvSpPr>
          <p:spPr>
            <a:xfrm>
              <a:off x="-20660550" y="-3948075"/>
              <a:ext cx="9150" cy="9125"/>
            </a:xfrm>
            <a:custGeom>
              <a:avLst/>
              <a:gdLst/>
              <a:ahLst/>
              <a:cxnLst/>
              <a:rect l="l" t="t" r="r" b="b"/>
              <a:pathLst>
                <a:path w="366" h="365" extrusionOk="0">
                  <a:moveTo>
                    <a:pt x="183" y="0"/>
                  </a:moveTo>
                  <a:cubicBezTo>
                    <a:pt x="92" y="0"/>
                    <a:pt x="1" y="91"/>
                    <a:pt x="1" y="182"/>
                  </a:cubicBezTo>
                  <a:cubicBezTo>
                    <a:pt x="1" y="274"/>
                    <a:pt x="92" y="365"/>
                    <a:pt x="183" y="365"/>
                  </a:cubicBezTo>
                  <a:cubicBezTo>
                    <a:pt x="274" y="365"/>
                    <a:pt x="366" y="274"/>
                    <a:pt x="366" y="182"/>
                  </a:cubicBezTo>
                  <a:cubicBezTo>
                    <a:pt x="366"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9"/>
            <p:cNvSpPr/>
            <p:nvPr/>
          </p:nvSpPr>
          <p:spPr>
            <a:xfrm>
              <a:off x="-21961475" y="-4283950"/>
              <a:ext cx="9150" cy="9900"/>
            </a:xfrm>
            <a:custGeom>
              <a:avLst/>
              <a:gdLst/>
              <a:ahLst/>
              <a:cxnLst/>
              <a:rect l="l" t="t" r="r" b="b"/>
              <a:pathLst>
                <a:path w="366" h="396" extrusionOk="0">
                  <a:moveTo>
                    <a:pt x="183" y="0"/>
                  </a:moveTo>
                  <a:cubicBezTo>
                    <a:pt x="92" y="0"/>
                    <a:pt x="0" y="91"/>
                    <a:pt x="0" y="213"/>
                  </a:cubicBezTo>
                  <a:cubicBezTo>
                    <a:pt x="0" y="304"/>
                    <a:pt x="92"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9"/>
            <p:cNvSpPr/>
            <p:nvPr/>
          </p:nvSpPr>
          <p:spPr>
            <a:xfrm>
              <a:off x="-20655225" y="-4078225"/>
              <a:ext cx="9900" cy="9500"/>
            </a:xfrm>
            <a:custGeom>
              <a:avLst/>
              <a:gdLst/>
              <a:ahLst/>
              <a:cxnLst/>
              <a:rect l="l" t="t" r="r" b="b"/>
              <a:pathLst>
                <a:path w="396" h="380" extrusionOk="0">
                  <a:moveTo>
                    <a:pt x="184" y="1"/>
                  </a:moveTo>
                  <a:cubicBezTo>
                    <a:pt x="93" y="1"/>
                    <a:pt x="26" y="60"/>
                    <a:pt x="1" y="160"/>
                  </a:cubicBezTo>
                  <a:cubicBezTo>
                    <a:pt x="1" y="252"/>
                    <a:pt x="61" y="343"/>
                    <a:pt x="153" y="373"/>
                  </a:cubicBezTo>
                  <a:cubicBezTo>
                    <a:pt x="165" y="377"/>
                    <a:pt x="178" y="379"/>
                    <a:pt x="191" y="379"/>
                  </a:cubicBezTo>
                  <a:cubicBezTo>
                    <a:pt x="274" y="379"/>
                    <a:pt x="365" y="300"/>
                    <a:pt x="365" y="221"/>
                  </a:cubicBezTo>
                  <a:cubicBezTo>
                    <a:pt x="396" y="130"/>
                    <a:pt x="335" y="8"/>
                    <a:pt x="244" y="8"/>
                  </a:cubicBezTo>
                  <a:cubicBezTo>
                    <a:pt x="223" y="3"/>
                    <a:pt x="203" y="1"/>
                    <a:pt x="18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9"/>
            <p:cNvSpPr/>
            <p:nvPr/>
          </p:nvSpPr>
          <p:spPr>
            <a:xfrm>
              <a:off x="-21906775" y="-4414650"/>
              <a:ext cx="9900" cy="9125"/>
            </a:xfrm>
            <a:custGeom>
              <a:avLst/>
              <a:gdLst/>
              <a:ahLst/>
              <a:cxnLst/>
              <a:rect l="l" t="t" r="r" b="b"/>
              <a:pathLst>
                <a:path w="396" h="365" extrusionOk="0">
                  <a:moveTo>
                    <a:pt x="183" y="0"/>
                  </a:moveTo>
                  <a:cubicBezTo>
                    <a:pt x="92" y="0"/>
                    <a:pt x="1" y="61"/>
                    <a:pt x="1" y="183"/>
                  </a:cubicBezTo>
                  <a:cubicBezTo>
                    <a:pt x="1" y="274"/>
                    <a:pt x="92" y="365"/>
                    <a:pt x="183" y="365"/>
                  </a:cubicBezTo>
                  <a:cubicBezTo>
                    <a:pt x="305" y="365"/>
                    <a:pt x="396" y="274"/>
                    <a:pt x="396" y="183"/>
                  </a:cubicBezTo>
                  <a:cubicBezTo>
                    <a:pt x="396" y="61"/>
                    <a:pt x="30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9"/>
            <p:cNvSpPr/>
            <p:nvPr/>
          </p:nvSpPr>
          <p:spPr>
            <a:xfrm>
              <a:off x="-19730425" y="-4641875"/>
              <a:ext cx="34200" cy="33475"/>
            </a:xfrm>
            <a:custGeom>
              <a:avLst/>
              <a:gdLst/>
              <a:ahLst/>
              <a:cxnLst/>
              <a:rect l="l" t="t" r="r" b="b"/>
              <a:pathLst>
                <a:path w="1368" h="1339" extrusionOk="0">
                  <a:moveTo>
                    <a:pt x="699" y="1"/>
                  </a:moveTo>
                  <a:cubicBezTo>
                    <a:pt x="304" y="1"/>
                    <a:pt x="0" y="305"/>
                    <a:pt x="0" y="670"/>
                  </a:cubicBezTo>
                  <a:cubicBezTo>
                    <a:pt x="0" y="1065"/>
                    <a:pt x="304" y="1338"/>
                    <a:pt x="699" y="1338"/>
                  </a:cubicBezTo>
                  <a:cubicBezTo>
                    <a:pt x="1064" y="1338"/>
                    <a:pt x="1368" y="1065"/>
                    <a:pt x="1368" y="670"/>
                  </a:cubicBezTo>
                  <a:cubicBezTo>
                    <a:pt x="1368" y="305"/>
                    <a:pt x="1064" y="1"/>
                    <a:pt x="699"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9"/>
            <p:cNvSpPr/>
            <p:nvPr/>
          </p:nvSpPr>
          <p:spPr>
            <a:xfrm>
              <a:off x="-19840625" y="-3619800"/>
              <a:ext cx="16750" cy="16725"/>
            </a:xfrm>
            <a:custGeom>
              <a:avLst/>
              <a:gdLst/>
              <a:ahLst/>
              <a:cxnLst/>
              <a:rect l="l" t="t" r="r" b="b"/>
              <a:pathLst>
                <a:path w="670" h="669" extrusionOk="0">
                  <a:moveTo>
                    <a:pt x="335" y="0"/>
                  </a:moveTo>
                  <a:cubicBezTo>
                    <a:pt x="153" y="0"/>
                    <a:pt x="1" y="152"/>
                    <a:pt x="1" y="334"/>
                  </a:cubicBezTo>
                  <a:cubicBezTo>
                    <a:pt x="1" y="517"/>
                    <a:pt x="153" y="669"/>
                    <a:pt x="335" y="669"/>
                  </a:cubicBezTo>
                  <a:cubicBezTo>
                    <a:pt x="518" y="669"/>
                    <a:pt x="670" y="517"/>
                    <a:pt x="670" y="334"/>
                  </a:cubicBezTo>
                  <a:cubicBezTo>
                    <a:pt x="670" y="152"/>
                    <a:pt x="518"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9"/>
            <p:cNvSpPr/>
            <p:nvPr/>
          </p:nvSpPr>
          <p:spPr>
            <a:xfrm>
              <a:off x="-21795050" y="-4384250"/>
              <a:ext cx="33450" cy="33450"/>
            </a:xfrm>
            <a:custGeom>
              <a:avLst/>
              <a:gdLst/>
              <a:ahLst/>
              <a:cxnLst/>
              <a:rect l="l" t="t" r="r" b="b"/>
              <a:pathLst>
                <a:path w="1338" h="1338" extrusionOk="0">
                  <a:moveTo>
                    <a:pt x="669" y="0"/>
                  </a:moveTo>
                  <a:cubicBezTo>
                    <a:pt x="304" y="0"/>
                    <a:pt x="0" y="304"/>
                    <a:pt x="0" y="669"/>
                  </a:cubicBezTo>
                  <a:cubicBezTo>
                    <a:pt x="0" y="1034"/>
                    <a:pt x="304" y="1337"/>
                    <a:pt x="669" y="1337"/>
                  </a:cubicBezTo>
                  <a:cubicBezTo>
                    <a:pt x="1034" y="1337"/>
                    <a:pt x="1337" y="1034"/>
                    <a:pt x="1337" y="669"/>
                  </a:cubicBezTo>
                  <a:cubicBezTo>
                    <a:pt x="1337" y="304"/>
                    <a:pt x="1034" y="0"/>
                    <a:pt x="66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9"/>
            <p:cNvSpPr/>
            <p:nvPr/>
          </p:nvSpPr>
          <p:spPr>
            <a:xfrm>
              <a:off x="-20032100" y="-3779400"/>
              <a:ext cx="16725" cy="16750"/>
            </a:xfrm>
            <a:custGeom>
              <a:avLst/>
              <a:gdLst/>
              <a:ahLst/>
              <a:cxnLst/>
              <a:rect l="l" t="t" r="r" b="b"/>
              <a:pathLst>
                <a:path w="669" h="670" extrusionOk="0">
                  <a:moveTo>
                    <a:pt x="334" y="1"/>
                  </a:moveTo>
                  <a:cubicBezTo>
                    <a:pt x="152" y="1"/>
                    <a:pt x="0" y="123"/>
                    <a:pt x="0" y="335"/>
                  </a:cubicBezTo>
                  <a:cubicBezTo>
                    <a:pt x="0" y="518"/>
                    <a:pt x="152" y="670"/>
                    <a:pt x="334" y="670"/>
                  </a:cubicBezTo>
                  <a:cubicBezTo>
                    <a:pt x="517" y="670"/>
                    <a:pt x="669" y="518"/>
                    <a:pt x="669" y="335"/>
                  </a:cubicBezTo>
                  <a:cubicBezTo>
                    <a:pt x="669" y="12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9"/>
            <p:cNvSpPr/>
            <p:nvPr/>
          </p:nvSpPr>
          <p:spPr>
            <a:xfrm>
              <a:off x="-21627125" y="-4231525"/>
              <a:ext cx="9150" cy="9150"/>
            </a:xfrm>
            <a:custGeom>
              <a:avLst/>
              <a:gdLst/>
              <a:ahLst/>
              <a:cxnLst/>
              <a:rect l="l" t="t" r="r" b="b"/>
              <a:pathLst>
                <a:path w="366" h="366" extrusionOk="0">
                  <a:moveTo>
                    <a:pt x="183" y="1"/>
                  </a:moveTo>
                  <a:cubicBezTo>
                    <a:pt x="92" y="1"/>
                    <a:pt x="1" y="92"/>
                    <a:pt x="1" y="183"/>
                  </a:cubicBezTo>
                  <a:cubicBezTo>
                    <a:pt x="1" y="305"/>
                    <a:pt x="92" y="365"/>
                    <a:pt x="183" y="365"/>
                  </a:cubicBezTo>
                  <a:cubicBezTo>
                    <a:pt x="304" y="365"/>
                    <a:pt x="365" y="305"/>
                    <a:pt x="365" y="183"/>
                  </a:cubicBezTo>
                  <a:cubicBezTo>
                    <a:pt x="365" y="92"/>
                    <a:pt x="304" y="1"/>
                    <a:pt x="183"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9"/>
            <p:cNvSpPr/>
            <p:nvPr/>
          </p:nvSpPr>
          <p:spPr>
            <a:xfrm>
              <a:off x="-21710725" y="-4505075"/>
              <a:ext cx="9150" cy="9125"/>
            </a:xfrm>
            <a:custGeom>
              <a:avLst/>
              <a:gdLst/>
              <a:ahLst/>
              <a:cxnLst/>
              <a:rect l="l" t="t" r="r" b="b"/>
              <a:pathLst>
                <a:path w="366" h="365" extrusionOk="0">
                  <a:moveTo>
                    <a:pt x="183" y="0"/>
                  </a:moveTo>
                  <a:cubicBezTo>
                    <a:pt x="62" y="0"/>
                    <a:pt x="1" y="91"/>
                    <a:pt x="1" y="183"/>
                  </a:cubicBezTo>
                  <a:cubicBezTo>
                    <a:pt x="1" y="274"/>
                    <a:pt x="62" y="365"/>
                    <a:pt x="183" y="365"/>
                  </a:cubicBezTo>
                  <a:cubicBezTo>
                    <a:pt x="275" y="365"/>
                    <a:pt x="366" y="274"/>
                    <a:pt x="366" y="183"/>
                  </a:cubicBezTo>
                  <a:cubicBezTo>
                    <a:pt x="366" y="91"/>
                    <a:pt x="275"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9"/>
            <p:cNvSpPr/>
            <p:nvPr/>
          </p:nvSpPr>
          <p:spPr>
            <a:xfrm>
              <a:off x="-20440175" y="-3578775"/>
              <a:ext cx="9900" cy="9150"/>
            </a:xfrm>
            <a:custGeom>
              <a:avLst/>
              <a:gdLst/>
              <a:ahLst/>
              <a:cxnLst/>
              <a:rect l="l" t="t" r="r" b="b"/>
              <a:pathLst>
                <a:path w="396" h="366" extrusionOk="0">
                  <a:moveTo>
                    <a:pt x="213" y="0"/>
                  </a:moveTo>
                  <a:cubicBezTo>
                    <a:pt x="92" y="0"/>
                    <a:pt x="1" y="61"/>
                    <a:pt x="1" y="183"/>
                  </a:cubicBezTo>
                  <a:cubicBezTo>
                    <a:pt x="1" y="274"/>
                    <a:pt x="92" y="365"/>
                    <a:pt x="213" y="365"/>
                  </a:cubicBezTo>
                  <a:cubicBezTo>
                    <a:pt x="305" y="365"/>
                    <a:pt x="396" y="274"/>
                    <a:pt x="396" y="183"/>
                  </a:cubicBezTo>
                  <a:cubicBezTo>
                    <a:pt x="396" y="61"/>
                    <a:pt x="305" y="0"/>
                    <a:pt x="21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9"/>
            <p:cNvSpPr/>
            <p:nvPr/>
          </p:nvSpPr>
          <p:spPr>
            <a:xfrm>
              <a:off x="-25099825" y="-3980750"/>
              <a:ext cx="34200" cy="33450"/>
            </a:xfrm>
            <a:custGeom>
              <a:avLst/>
              <a:gdLst/>
              <a:ahLst/>
              <a:cxnLst/>
              <a:rect l="l" t="t" r="r" b="b"/>
              <a:pathLst>
                <a:path w="1368" h="1338" extrusionOk="0">
                  <a:moveTo>
                    <a:pt x="699" y="0"/>
                  </a:moveTo>
                  <a:cubicBezTo>
                    <a:pt x="304" y="0"/>
                    <a:pt x="0" y="304"/>
                    <a:pt x="0" y="669"/>
                  </a:cubicBezTo>
                  <a:cubicBezTo>
                    <a:pt x="0" y="1064"/>
                    <a:pt x="304" y="1338"/>
                    <a:pt x="699" y="1338"/>
                  </a:cubicBezTo>
                  <a:cubicBezTo>
                    <a:pt x="1064" y="1338"/>
                    <a:pt x="1368" y="1034"/>
                    <a:pt x="1368" y="669"/>
                  </a:cubicBezTo>
                  <a:cubicBezTo>
                    <a:pt x="1368" y="304"/>
                    <a:pt x="1064" y="0"/>
                    <a:pt x="699"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9"/>
            <p:cNvSpPr/>
            <p:nvPr/>
          </p:nvSpPr>
          <p:spPr>
            <a:xfrm>
              <a:off x="-24907575" y="-4271800"/>
              <a:ext cx="16725" cy="16750"/>
            </a:xfrm>
            <a:custGeom>
              <a:avLst/>
              <a:gdLst/>
              <a:ahLst/>
              <a:cxnLst/>
              <a:rect l="l" t="t" r="r" b="b"/>
              <a:pathLst>
                <a:path w="669" h="670" extrusionOk="0">
                  <a:moveTo>
                    <a:pt x="335" y="1"/>
                  </a:moveTo>
                  <a:cubicBezTo>
                    <a:pt x="152" y="1"/>
                    <a:pt x="0" y="153"/>
                    <a:pt x="0" y="335"/>
                  </a:cubicBezTo>
                  <a:cubicBezTo>
                    <a:pt x="0" y="517"/>
                    <a:pt x="152" y="669"/>
                    <a:pt x="335" y="669"/>
                  </a:cubicBezTo>
                  <a:cubicBezTo>
                    <a:pt x="517" y="669"/>
                    <a:pt x="669" y="517"/>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9"/>
            <p:cNvSpPr/>
            <p:nvPr/>
          </p:nvSpPr>
          <p:spPr>
            <a:xfrm>
              <a:off x="-25102125" y="-3581825"/>
              <a:ext cx="16750" cy="16750"/>
            </a:xfrm>
            <a:custGeom>
              <a:avLst/>
              <a:gdLst/>
              <a:ahLst/>
              <a:cxnLst/>
              <a:rect l="l" t="t" r="r" b="b"/>
              <a:pathLst>
                <a:path w="670" h="670" extrusionOk="0">
                  <a:moveTo>
                    <a:pt x="335" y="1"/>
                  </a:moveTo>
                  <a:cubicBezTo>
                    <a:pt x="153" y="1"/>
                    <a:pt x="1" y="153"/>
                    <a:pt x="1" y="335"/>
                  </a:cubicBezTo>
                  <a:cubicBezTo>
                    <a:pt x="1" y="518"/>
                    <a:pt x="153" y="669"/>
                    <a:pt x="335" y="669"/>
                  </a:cubicBezTo>
                  <a:cubicBezTo>
                    <a:pt x="518" y="669"/>
                    <a:pt x="670" y="518"/>
                    <a:pt x="670" y="335"/>
                  </a:cubicBezTo>
                  <a:cubicBezTo>
                    <a:pt x="670" y="153"/>
                    <a:pt x="518"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9"/>
            <p:cNvSpPr/>
            <p:nvPr/>
          </p:nvSpPr>
          <p:spPr>
            <a:xfrm>
              <a:off x="-22899175" y="-4027875"/>
              <a:ext cx="16725" cy="16750"/>
            </a:xfrm>
            <a:custGeom>
              <a:avLst/>
              <a:gdLst/>
              <a:ahLst/>
              <a:cxnLst/>
              <a:rect l="l" t="t" r="r" b="b"/>
              <a:pathLst>
                <a:path w="669" h="670" extrusionOk="0">
                  <a:moveTo>
                    <a:pt x="334" y="1"/>
                  </a:moveTo>
                  <a:cubicBezTo>
                    <a:pt x="152" y="1"/>
                    <a:pt x="0" y="153"/>
                    <a:pt x="0" y="335"/>
                  </a:cubicBezTo>
                  <a:cubicBezTo>
                    <a:pt x="0" y="517"/>
                    <a:pt x="152" y="669"/>
                    <a:pt x="334" y="669"/>
                  </a:cubicBezTo>
                  <a:cubicBezTo>
                    <a:pt x="517" y="669"/>
                    <a:pt x="669" y="517"/>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9"/>
            <p:cNvSpPr/>
            <p:nvPr/>
          </p:nvSpPr>
          <p:spPr>
            <a:xfrm>
              <a:off x="-24741925" y="-3932875"/>
              <a:ext cx="16750" cy="16725"/>
            </a:xfrm>
            <a:custGeom>
              <a:avLst/>
              <a:gdLst/>
              <a:ahLst/>
              <a:cxnLst/>
              <a:rect l="l" t="t" r="r" b="b"/>
              <a:pathLst>
                <a:path w="670" h="669" extrusionOk="0">
                  <a:moveTo>
                    <a:pt x="335" y="0"/>
                  </a:moveTo>
                  <a:cubicBezTo>
                    <a:pt x="152" y="0"/>
                    <a:pt x="1" y="152"/>
                    <a:pt x="1" y="334"/>
                  </a:cubicBezTo>
                  <a:cubicBezTo>
                    <a:pt x="1"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9"/>
            <p:cNvSpPr/>
            <p:nvPr/>
          </p:nvSpPr>
          <p:spPr>
            <a:xfrm>
              <a:off x="-24352850" y="-4240650"/>
              <a:ext cx="9125" cy="9150"/>
            </a:xfrm>
            <a:custGeom>
              <a:avLst/>
              <a:gdLst/>
              <a:ahLst/>
              <a:cxnLst/>
              <a:rect l="l" t="t" r="r" b="b"/>
              <a:pathLst>
                <a:path w="365" h="366" extrusionOk="0">
                  <a:moveTo>
                    <a:pt x="182" y="1"/>
                  </a:moveTo>
                  <a:cubicBezTo>
                    <a:pt x="91" y="1"/>
                    <a:pt x="0" y="62"/>
                    <a:pt x="0" y="183"/>
                  </a:cubicBezTo>
                  <a:cubicBezTo>
                    <a:pt x="0" y="274"/>
                    <a:pt x="91" y="366"/>
                    <a:pt x="182" y="366"/>
                  </a:cubicBezTo>
                  <a:cubicBezTo>
                    <a:pt x="274" y="366"/>
                    <a:pt x="365" y="274"/>
                    <a:pt x="365" y="183"/>
                  </a:cubicBezTo>
                  <a:cubicBezTo>
                    <a:pt x="365" y="62"/>
                    <a:pt x="274" y="1"/>
                    <a:pt x="182"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9"/>
            <p:cNvSpPr/>
            <p:nvPr/>
          </p:nvSpPr>
          <p:spPr>
            <a:xfrm>
              <a:off x="-24124125" y="-4093975"/>
              <a:ext cx="9125" cy="9125"/>
            </a:xfrm>
            <a:custGeom>
              <a:avLst/>
              <a:gdLst/>
              <a:ahLst/>
              <a:cxnLst/>
              <a:rect l="l" t="t" r="r" b="b"/>
              <a:pathLst>
                <a:path w="365" h="365" extrusionOk="0">
                  <a:moveTo>
                    <a:pt x="183" y="0"/>
                  </a:moveTo>
                  <a:cubicBezTo>
                    <a:pt x="91" y="0"/>
                    <a:pt x="0" y="91"/>
                    <a:pt x="0" y="183"/>
                  </a:cubicBezTo>
                  <a:cubicBezTo>
                    <a:pt x="0" y="274"/>
                    <a:pt x="91" y="365"/>
                    <a:pt x="183" y="365"/>
                  </a:cubicBezTo>
                  <a:cubicBezTo>
                    <a:pt x="274" y="365"/>
                    <a:pt x="365" y="274"/>
                    <a:pt x="365" y="183"/>
                  </a:cubicBezTo>
                  <a:cubicBezTo>
                    <a:pt x="365" y="91"/>
                    <a:pt x="27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9"/>
            <p:cNvSpPr/>
            <p:nvPr/>
          </p:nvSpPr>
          <p:spPr>
            <a:xfrm>
              <a:off x="-24277625" y="-3634250"/>
              <a:ext cx="9150" cy="9900"/>
            </a:xfrm>
            <a:custGeom>
              <a:avLst/>
              <a:gdLst/>
              <a:ahLst/>
              <a:cxnLst/>
              <a:rect l="l" t="t" r="r" b="b"/>
              <a:pathLst>
                <a:path w="366" h="396" extrusionOk="0">
                  <a:moveTo>
                    <a:pt x="183" y="0"/>
                  </a:moveTo>
                  <a:cubicBezTo>
                    <a:pt x="91" y="0"/>
                    <a:pt x="0" y="92"/>
                    <a:pt x="0" y="213"/>
                  </a:cubicBezTo>
                  <a:cubicBezTo>
                    <a:pt x="0" y="304"/>
                    <a:pt x="91" y="396"/>
                    <a:pt x="183" y="396"/>
                  </a:cubicBezTo>
                  <a:cubicBezTo>
                    <a:pt x="304" y="396"/>
                    <a:pt x="365" y="304"/>
                    <a:pt x="365" y="213"/>
                  </a:cubicBezTo>
                  <a:cubicBezTo>
                    <a:pt x="365" y="92"/>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9"/>
            <p:cNvSpPr/>
            <p:nvPr/>
          </p:nvSpPr>
          <p:spPr>
            <a:xfrm>
              <a:off x="-23799650" y="-3846250"/>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304" y="395"/>
                    <a:pt x="365" y="304"/>
                    <a:pt x="365" y="213"/>
                  </a:cubicBezTo>
                  <a:cubicBezTo>
                    <a:pt x="365"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
            <p:cNvSpPr/>
            <p:nvPr/>
          </p:nvSpPr>
          <p:spPr>
            <a:xfrm>
              <a:off x="-24377925" y="-3665400"/>
              <a:ext cx="9125" cy="9900"/>
            </a:xfrm>
            <a:custGeom>
              <a:avLst/>
              <a:gdLst/>
              <a:ahLst/>
              <a:cxnLst/>
              <a:rect l="l" t="t" r="r" b="b"/>
              <a:pathLst>
                <a:path w="365" h="396" extrusionOk="0">
                  <a:moveTo>
                    <a:pt x="182" y="0"/>
                  </a:moveTo>
                  <a:cubicBezTo>
                    <a:pt x="91" y="0"/>
                    <a:pt x="0" y="91"/>
                    <a:pt x="0" y="213"/>
                  </a:cubicBezTo>
                  <a:cubicBezTo>
                    <a:pt x="0" y="304"/>
                    <a:pt x="91" y="395"/>
                    <a:pt x="182" y="395"/>
                  </a:cubicBezTo>
                  <a:cubicBezTo>
                    <a:pt x="304" y="395"/>
                    <a:pt x="365" y="304"/>
                    <a:pt x="365" y="213"/>
                  </a:cubicBezTo>
                  <a:cubicBezTo>
                    <a:pt x="365" y="91"/>
                    <a:pt x="304" y="0"/>
                    <a:pt x="182"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9"/>
            <p:cNvSpPr/>
            <p:nvPr/>
          </p:nvSpPr>
          <p:spPr>
            <a:xfrm>
              <a:off x="-23127925" y="-3723925"/>
              <a:ext cx="33475" cy="33475"/>
            </a:xfrm>
            <a:custGeom>
              <a:avLst/>
              <a:gdLst/>
              <a:ahLst/>
              <a:cxnLst/>
              <a:rect l="l" t="t" r="r" b="b"/>
              <a:pathLst>
                <a:path w="1339" h="1339" extrusionOk="0">
                  <a:moveTo>
                    <a:pt x="670" y="1"/>
                  </a:moveTo>
                  <a:cubicBezTo>
                    <a:pt x="275" y="1"/>
                    <a:pt x="1" y="274"/>
                    <a:pt x="1" y="670"/>
                  </a:cubicBezTo>
                  <a:cubicBezTo>
                    <a:pt x="1" y="1034"/>
                    <a:pt x="275" y="1338"/>
                    <a:pt x="670" y="1338"/>
                  </a:cubicBezTo>
                  <a:cubicBezTo>
                    <a:pt x="1034" y="1338"/>
                    <a:pt x="1338" y="1034"/>
                    <a:pt x="1338" y="670"/>
                  </a:cubicBezTo>
                  <a:cubicBezTo>
                    <a:pt x="1338" y="274"/>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9"/>
            <p:cNvSpPr/>
            <p:nvPr/>
          </p:nvSpPr>
          <p:spPr>
            <a:xfrm>
              <a:off x="-23669725" y="-3883500"/>
              <a:ext cx="33475" cy="33475"/>
            </a:xfrm>
            <a:custGeom>
              <a:avLst/>
              <a:gdLst/>
              <a:ahLst/>
              <a:cxnLst/>
              <a:rect l="l" t="t" r="r" b="b"/>
              <a:pathLst>
                <a:path w="1339" h="1339" extrusionOk="0">
                  <a:moveTo>
                    <a:pt x="670" y="1"/>
                  </a:moveTo>
                  <a:cubicBezTo>
                    <a:pt x="305" y="1"/>
                    <a:pt x="1" y="305"/>
                    <a:pt x="1" y="669"/>
                  </a:cubicBezTo>
                  <a:cubicBezTo>
                    <a:pt x="1" y="1034"/>
                    <a:pt x="305" y="1338"/>
                    <a:pt x="670" y="1338"/>
                  </a:cubicBezTo>
                  <a:cubicBezTo>
                    <a:pt x="1034" y="1338"/>
                    <a:pt x="1338" y="1034"/>
                    <a:pt x="1338" y="669"/>
                  </a:cubicBezTo>
                  <a:cubicBezTo>
                    <a:pt x="1338" y="305"/>
                    <a:pt x="1034" y="1"/>
                    <a:pt x="670"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
            <p:cNvSpPr/>
            <p:nvPr/>
          </p:nvSpPr>
          <p:spPr>
            <a:xfrm>
              <a:off x="-23273800" y="-4280925"/>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
            <p:cNvSpPr/>
            <p:nvPr/>
          </p:nvSpPr>
          <p:spPr>
            <a:xfrm>
              <a:off x="-22428800" y="-3848550"/>
              <a:ext cx="16725" cy="16750"/>
            </a:xfrm>
            <a:custGeom>
              <a:avLst/>
              <a:gdLst/>
              <a:ahLst/>
              <a:cxnLst/>
              <a:rect l="l" t="t" r="r" b="b"/>
              <a:pathLst>
                <a:path w="669" h="670" extrusionOk="0">
                  <a:moveTo>
                    <a:pt x="334" y="1"/>
                  </a:moveTo>
                  <a:cubicBezTo>
                    <a:pt x="152" y="1"/>
                    <a:pt x="0" y="153"/>
                    <a:pt x="0" y="335"/>
                  </a:cubicBezTo>
                  <a:cubicBezTo>
                    <a:pt x="0" y="518"/>
                    <a:pt x="152" y="670"/>
                    <a:pt x="334" y="670"/>
                  </a:cubicBezTo>
                  <a:cubicBezTo>
                    <a:pt x="517" y="670"/>
                    <a:pt x="669" y="518"/>
                    <a:pt x="669" y="335"/>
                  </a:cubicBezTo>
                  <a:cubicBezTo>
                    <a:pt x="669" y="153"/>
                    <a:pt x="517" y="1"/>
                    <a:pt x="334"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9"/>
            <p:cNvSpPr/>
            <p:nvPr/>
          </p:nvSpPr>
          <p:spPr>
            <a:xfrm>
              <a:off x="-23200100" y="-3886525"/>
              <a:ext cx="9900" cy="9125"/>
            </a:xfrm>
            <a:custGeom>
              <a:avLst/>
              <a:gdLst/>
              <a:ahLst/>
              <a:cxnLst/>
              <a:rect l="l" t="t" r="r" b="b"/>
              <a:pathLst>
                <a:path w="396" h="365" extrusionOk="0">
                  <a:moveTo>
                    <a:pt x="183" y="0"/>
                  </a:moveTo>
                  <a:cubicBezTo>
                    <a:pt x="92" y="0"/>
                    <a:pt x="0" y="91"/>
                    <a:pt x="0" y="183"/>
                  </a:cubicBezTo>
                  <a:cubicBezTo>
                    <a:pt x="0" y="304"/>
                    <a:pt x="92" y="365"/>
                    <a:pt x="183" y="365"/>
                  </a:cubicBezTo>
                  <a:cubicBezTo>
                    <a:pt x="304" y="365"/>
                    <a:pt x="396" y="304"/>
                    <a:pt x="396" y="183"/>
                  </a:cubicBezTo>
                  <a:cubicBezTo>
                    <a:pt x="396" y="9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9"/>
            <p:cNvSpPr/>
            <p:nvPr/>
          </p:nvSpPr>
          <p:spPr>
            <a:xfrm>
              <a:off x="-22885500" y="-4078025"/>
              <a:ext cx="9900" cy="9150"/>
            </a:xfrm>
            <a:custGeom>
              <a:avLst/>
              <a:gdLst/>
              <a:ahLst/>
              <a:cxnLst/>
              <a:rect l="l" t="t" r="r" b="b"/>
              <a:pathLst>
                <a:path w="396" h="366" extrusionOk="0">
                  <a:moveTo>
                    <a:pt x="183" y="0"/>
                  </a:moveTo>
                  <a:cubicBezTo>
                    <a:pt x="91" y="0"/>
                    <a:pt x="0" y="61"/>
                    <a:pt x="0" y="183"/>
                  </a:cubicBezTo>
                  <a:cubicBezTo>
                    <a:pt x="0" y="274"/>
                    <a:pt x="91" y="365"/>
                    <a:pt x="183" y="365"/>
                  </a:cubicBezTo>
                  <a:cubicBezTo>
                    <a:pt x="304" y="365"/>
                    <a:pt x="395" y="274"/>
                    <a:pt x="395" y="183"/>
                  </a:cubicBezTo>
                  <a:cubicBezTo>
                    <a:pt x="395" y="61"/>
                    <a:pt x="304" y="0"/>
                    <a:pt x="183"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9"/>
            <p:cNvSpPr/>
            <p:nvPr/>
          </p:nvSpPr>
          <p:spPr>
            <a:xfrm>
              <a:off x="-23469100" y="-3590925"/>
              <a:ext cx="16725" cy="16725"/>
            </a:xfrm>
            <a:custGeom>
              <a:avLst/>
              <a:gdLst/>
              <a:ahLst/>
              <a:cxnLst/>
              <a:rect l="l" t="t" r="r" b="b"/>
              <a:pathLst>
                <a:path w="669" h="669" extrusionOk="0">
                  <a:moveTo>
                    <a:pt x="335" y="0"/>
                  </a:moveTo>
                  <a:cubicBezTo>
                    <a:pt x="152" y="0"/>
                    <a:pt x="0" y="152"/>
                    <a:pt x="0" y="334"/>
                  </a:cubicBezTo>
                  <a:cubicBezTo>
                    <a:pt x="0" y="517"/>
                    <a:pt x="152" y="669"/>
                    <a:pt x="335" y="669"/>
                  </a:cubicBezTo>
                  <a:cubicBezTo>
                    <a:pt x="517" y="669"/>
                    <a:pt x="669" y="517"/>
                    <a:pt x="669" y="334"/>
                  </a:cubicBezTo>
                  <a:cubicBezTo>
                    <a:pt x="669" y="152"/>
                    <a:pt x="517" y="0"/>
                    <a:pt x="335" y="0"/>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9"/>
            <p:cNvSpPr/>
            <p:nvPr/>
          </p:nvSpPr>
          <p:spPr>
            <a:xfrm>
              <a:off x="-24000275" y="-3862225"/>
              <a:ext cx="16750" cy="16750"/>
            </a:xfrm>
            <a:custGeom>
              <a:avLst/>
              <a:gdLst/>
              <a:ahLst/>
              <a:cxnLst/>
              <a:rect l="l" t="t" r="r" b="b"/>
              <a:pathLst>
                <a:path w="670" h="670" extrusionOk="0">
                  <a:moveTo>
                    <a:pt x="335" y="1"/>
                  </a:moveTo>
                  <a:cubicBezTo>
                    <a:pt x="153" y="1"/>
                    <a:pt x="1" y="153"/>
                    <a:pt x="1" y="335"/>
                  </a:cubicBezTo>
                  <a:cubicBezTo>
                    <a:pt x="1" y="518"/>
                    <a:pt x="153" y="670"/>
                    <a:pt x="335" y="670"/>
                  </a:cubicBezTo>
                  <a:cubicBezTo>
                    <a:pt x="517" y="670"/>
                    <a:pt x="669" y="518"/>
                    <a:pt x="669" y="335"/>
                  </a:cubicBezTo>
                  <a:cubicBezTo>
                    <a:pt x="669" y="153"/>
                    <a:pt x="517" y="1"/>
                    <a:pt x="335" y="1"/>
                  </a:cubicBez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6" name="Google Shape;1536;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37"/>
        <p:cNvGrpSpPr/>
        <p:nvPr/>
      </p:nvGrpSpPr>
      <p:grpSpPr>
        <a:xfrm>
          <a:off x="0" y="0"/>
          <a:ext cx="0" cy="0"/>
          <a:chOff x="0" y="0"/>
          <a:chExt cx="0" cy="0"/>
        </a:xfrm>
      </p:grpSpPr>
      <p:sp>
        <p:nvSpPr>
          <p:cNvPr id="1538" name="Google Shape;1538;p10"/>
          <p:cNvSpPr>
            <a:spLocks noGrp="1"/>
          </p:cNvSpPr>
          <p:nvPr>
            <p:ph type="pic" idx="2"/>
          </p:nvPr>
        </p:nvSpPr>
        <p:spPr>
          <a:xfrm>
            <a:off x="0" y="0"/>
            <a:ext cx="9144000" cy="5143500"/>
          </a:xfrm>
          <a:prstGeom prst="rect">
            <a:avLst/>
          </a:prstGeom>
          <a:noFill/>
          <a:ln>
            <a:noFill/>
          </a:ln>
        </p:spPr>
      </p:sp>
      <p:sp>
        <p:nvSpPr>
          <p:cNvPr id="1539" name="Google Shape;1539;p10"/>
          <p:cNvSpPr txBox="1">
            <a:spLocks noGrp="1"/>
          </p:cNvSpPr>
          <p:nvPr>
            <p:ph type="title"/>
          </p:nvPr>
        </p:nvSpPr>
        <p:spPr>
          <a:xfrm>
            <a:off x="2203950" y="1203050"/>
            <a:ext cx="4736100" cy="1009500"/>
          </a:xfrm>
          <a:prstGeom prst="rect">
            <a:avLst/>
          </a:prstGeom>
          <a:solidFill>
            <a:srgbClr val="000000">
              <a:alpha val="33960"/>
            </a:srgbClr>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40" name="Google Shape;1540;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1pPr>
            <a:lvl2pPr lvl="1"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2pPr>
            <a:lvl3pPr lvl="2"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3pPr>
            <a:lvl4pPr lvl="3"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4pPr>
            <a:lvl5pPr lvl="4"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5pPr>
            <a:lvl6pPr lvl="5"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6pPr>
            <a:lvl7pPr lvl="6"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7pPr>
            <a:lvl8pPr lvl="7"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8pPr>
            <a:lvl9pPr lvl="8" algn="ctr" rtl="0">
              <a:spcBef>
                <a:spcPts val="0"/>
              </a:spcBef>
              <a:spcAft>
                <a:spcPts val="0"/>
              </a:spcAft>
              <a:buClr>
                <a:schemeClr val="dk1"/>
              </a:buClr>
              <a:buSzPts val="3000"/>
              <a:buFont typeface="Syne"/>
              <a:buNone/>
              <a:defRPr sz="3000" b="1">
                <a:solidFill>
                  <a:schemeClr val="dk1"/>
                </a:solidFill>
                <a:latin typeface="Syne"/>
                <a:ea typeface="Syne"/>
                <a:cs typeface="Syne"/>
                <a:sym typeface="Sy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1pPr>
            <a:lvl2pPr marL="914400" lvl="1"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00000"/>
              </a:lnSpc>
              <a:spcBef>
                <a:spcPts val="160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00000"/>
              </a:lnSpc>
              <a:spcBef>
                <a:spcPts val="1600"/>
              </a:spcBef>
              <a:spcAft>
                <a:spcPts val="1600"/>
              </a:spcAft>
              <a:buClr>
                <a:schemeClr val="dk1"/>
              </a:buClr>
              <a:buSzPts val="1400"/>
              <a:buFont typeface="Cabin"/>
              <a:buChar char="■"/>
              <a:defRPr>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Cabin"/>
                <a:ea typeface="Cabin"/>
                <a:cs typeface="Cabin"/>
                <a:sym typeface="Cabin"/>
              </a:defRPr>
            </a:lvl1pPr>
            <a:lvl2pPr lvl="1" algn="r">
              <a:buNone/>
              <a:defRPr sz="1300">
                <a:solidFill>
                  <a:schemeClr val="dk1"/>
                </a:solidFill>
                <a:latin typeface="Cabin"/>
                <a:ea typeface="Cabin"/>
                <a:cs typeface="Cabin"/>
                <a:sym typeface="Cabin"/>
              </a:defRPr>
            </a:lvl2pPr>
            <a:lvl3pPr lvl="2" algn="r">
              <a:buNone/>
              <a:defRPr sz="1300">
                <a:solidFill>
                  <a:schemeClr val="dk1"/>
                </a:solidFill>
                <a:latin typeface="Cabin"/>
                <a:ea typeface="Cabin"/>
                <a:cs typeface="Cabin"/>
                <a:sym typeface="Cabin"/>
              </a:defRPr>
            </a:lvl3pPr>
            <a:lvl4pPr lvl="3" algn="r">
              <a:buNone/>
              <a:defRPr sz="1300">
                <a:solidFill>
                  <a:schemeClr val="dk1"/>
                </a:solidFill>
                <a:latin typeface="Cabin"/>
                <a:ea typeface="Cabin"/>
                <a:cs typeface="Cabin"/>
                <a:sym typeface="Cabin"/>
              </a:defRPr>
            </a:lvl4pPr>
            <a:lvl5pPr lvl="4" algn="r">
              <a:buNone/>
              <a:defRPr sz="1300">
                <a:solidFill>
                  <a:schemeClr val="dk1"/>
                </a:solidFill>
                <a:latin typeface="Cabin"/>
                <a:ea typeface="Cabin"/>
                <a:cs typeface="Cabin"/>
                <a:sym typeface="Cabin"/>
              </a:defRPr>
            </a:lvl5pPr>
            <a:lvl6pPr lvl="5" algn="r">
              <a:buNone/>
              <a:defRPr sz="1300">
                <a:solidFill>
                  <a:schemeClr val="dk1"/>
                </a:solidFill>
                <a:latin typeface="Cabin"/>
                <a:ea typeface="Cabin"/>
                <a:cs typeface="Cabin"/>
                <a:sym typeface="Cabin"/>
              </a:defRPr>
            </a:lvl6pPr>
            <a:lvl7pPr lvl="6" algn="r">
              <a:buNone/>
              <a:defRPr sz="1300">
                <a:solidFill>
                  <a:schemeClr val="dk1"/>
                </a:solidFill>
                <a:latin typeface="Cabin"/>
                <a:ea typeface="Cabin"/>
                <a:cs typeface="Cabin"/>
                <a:sym typeface="Cabin"/>
              </a:defRPr>
            </a:lvl7pPr>
            <a:lvl8pPr lvl="7" algn="r">
              <a:buNone/>
              <a:defRPr sz="1300">
                <a:solidFill>
                  <a:schemeClr val="dk1"/>
                </a:solidFill>
                <a:latin typeface="Cabin"/>
                <a:ea typeface="Cabin"/>
                <a:cs typeface="Cabin"/>
                <a:sym typeface="Cabin"/>
              </a:defRPr>
            </a:lvl8pPr>
            <a:lvl9pPr lvl="8" algn="r">
              <a:buNone/>
              <a:defRPr sz="1300">
                <a:solidFill>
                  <a:schemeClr val="dk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65"/>
        <p:cNvGrpSpPr/>
        <p:nvPr/>
      </p:nvGrpSpPr>
      <p:grpSpPr>
        <a:xfrm>
          <a:off x="0" y="0"/>
          <a:ext cx="0" cy="0"/>
          <a:chOff x="0" y="0"/>
          <a:chExt cx="0" cy="0"/>
        </a:xfrm>
      </p:grpSpPr>
      <p:sp>
        <p:nvSpPr>
          <p:cNvPr id="6066" name="Google Shape;6066;p34"/>
          <p:cNvSpPr txBox="1">
            <a:spLocks noGrp="1"/>
          </p:cNvSpPr>
          <p:nvPr>
            <p:ph type="ctrTitle"/>
          </p:nvPr>
        </p:nvSpPr>
        <p:spPr>
          <a:xfrm>
            <a:off x="390450" y="255525"/>
            <a:ext cx="8363100" cy="26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t>HEBSE</a:t>
            </a:r>
            <a:endParaRPr sz="6400"/>
          </a:p>
          <a:p>
            <a:pPr marL="0" lvl="0" indent="0" algn="ctr" rtl="0">
              <a:spcBef>
                <a:spcPts val="0"/>
              </a:spcBef>
              <a:spcAft>
                <a:spcPts val="0"/>
              </a:spcAft>
              <a:buNone/>
            </a:pPr>
            <a:r>
              <a:rPr lang="en" sz="4400"/>
              <a:t> Holistic Exploration of Binary Stellar Evolutions</a:t>
            </a:r>
            <a:endParaRPr sz="4400" b="0">
              <a:latin typeface="Arial"/>
              <a:ea typeface="Arial"/>
              <a:cs typeface="Arial"/>
              <a:sym typeface="Arial"/>
            </a:endParaRPr>
          </a:p>
        </p:txBody>
      </p:sp>
      <p:sp>
        <p:nvSpPr>
          <p:cNvPr id="6067" name="Google Shape;6067;p34"/>
          <p:cNvSpPr txBox="1"/>
          <p:nvPr/>
        </p:nvSpPr>
        <p:spPr>
          <a:xfrm>
            <a:off x="2160600" y="3536525"/>
            <a:ext cx="4822800" cy="47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latin typeface="Cabin"/>
                <a:ea typeface="Cabin"/>
                <a:cs typeface="Cabin"/>
                <a:sym typeface="Cabin"/>
              </a:rPr>
              <a:t>Members: Andrew Snyder, Alex Polston, Alek Norris, Eamon Collins, James Byrd, Svyatoslav Varnitskyy</a:t>
            </a:r>
            <a:endParaRPr sz="1600">
              <a:solidFill>
                <a:srgbClr val="FFFFFF"/>
              </a:solidFill>
              <a:latin typeface="Cabin"/>
              <a:ea typeface="Cabin"/>
              <a:cs typeface="Cabin"/>
              <a:sym typeface="Cabin"/>
            </a:endParaRPr>
          </a:p>
        </p:txBody>
      </p:sp>
      <p:sp>
        <p:nvSpPr>
          <p:cNvPr id="6068" name="Google Shape;6068;p34"/>
          <p:cNvSpPr txBox="1"/>
          <p:nvPr/>
        </p:nvSpPr>
        <p:spPr>
          <a:xfrm>
            <a:off x="2922000" y="4237975"/>
            <a:ext cx="3300000" cy="5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Cabin"/>
                <a:ea typeface="Cabin"/>
                <a:cs typeface="Cabin"/>
                <a:sym typeface="Cabin"/>
              </a:rPr>
              <a:t>Client &amp; Advisor: Dr. Goce Trajcevski</a:t>
            </a:r>
            <a:endParaRPr sz="1600">
              <a:solidFill>
                <a:srgbClr val="FFFFFF"/>
              </a:solidFill>
            </a:endParaRPr>
          </a:p>
        </p:txBody>
      </p:sp>
      <p:sp>
        <p:nvSpPr>
          <p:cNvPr id="6069" name="Google Shape;6069;p34"/>
          <p:cNvSpPr txBox="1"/>
          <p:nvPr/>
        </p:nvSpPr>
        <p:spPr>
          <a:xfrm>
            <a:off x="2307600" y="3000025"/>
            <a:ext cx="4528800" cy="47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Cabin"/>
                <a:ea typeface="Cabin"/>
                <a:cs typeface="Cabin"/>
                <a:sym typeface="Cabin"/>
              </a:rPr>
              <a:t>SDMay25-20</a:t>
            </a:r>
            <a:endParaRPr sz="1600">
              <a:solidFill>
                <a:srgbClr val="FFFFFF"/>
              </a:solidFill>
              <a:latin typeface="Cabin"/>
              <a:ea typeface="Cabin"/>
              <a:cs typeface="Cabin"/>
              <a:sym typeface="Cab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38"/>
        <p:cNvGrpSpPr/>
        <p:nvPr/>
      </p:nvGrpSpPr>
      <p:grpSpPr>
        <a:xfrm>
          <a:off x="0" y="0"/>
          <a:ext cx="0" cy="0"/>
          <a:chOff x="0" y="0"/>
          <a:chExt cx="0" cy="0"/>
        </a:xfrm>
      </p:grpSpPr>
      <p:sp>
        <p:nvSpPr>
          <p:cNvPr id="6139" name="Google Shape;6139;p43"/>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 Decisions</a:t>
            </a:r>
            <a:endParaRPr/>
          </a:p>
        </p:txBody>
      </p:sp>
      <p:sp>
        <p:nvSpPr>
          <p:cNvPr id="6140" name="Google Shape;6140;p43"/>
          <p:cNvSpPr txBox="1">
            <a:spLocks noGrp="1"/>
          </p:cNvSpPr>
          <p:nvPr>
            <p:ph type="subTitle" idx="1"/>
          </p:nvPr>
        </p:nvSpPr>
        <p:spPr>
          <a:xfrm>
            <a:off x="280700" y="1194725"/>
            <a:ext cx="47340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Database management system - PostgreSQL</a:t>
            </a:r>
            <a:endParaRPr sz="1800"/>
          </a:p>
          <a:p>
            <a:pPr marL="457200" lvl="0" indent="-342900" algn="l" rtl="0">
              <a:spcBef>
                <a:spcPts val="0"/>
              </a:spcBef>
              <a:spcAft>
                <a:spcPts val="0"/>
              </a:spcAft>
              <a:buSzPts val="1800"/>
              <a:buChar char="●"/>
            </a:pPr>
            <a:r>
              <a:rPr lang="en" sz="1800"/>
              <a:t>Custom data types for data grouping and ease of access</a:t>
            </a:r>
            <a:endParaRPr sz="1800"/>
          </a:p>
          <a:p>
            <a:pPr marL="0" lvl="0" indent="0" algn="l" rtl="0">
              <a:spcBef>
                <a:spcPts val="1000"/>
              </a:spcBef>
              <a:spcAft>
                <a:spcPts val="0"/>
              </a:spcAft>
              <a:buNone/>
            </a:pPr>
            <a:r>
              <a:rPr lang="en" sz="1800"/>
              <a:t>User Interface - React</a:t>
            </a:r>
            <a:endParaRPr sz="1800"/>
          </a:p>
          <a:p>
            <a:pPr marL="457200" lvl="0" indent="-342900" algn="l" rtl="0">
              <a:spcBef>
                <a:spcPts val="0"/>
              </a:spcBef>
              <a:spcAft>
                <a:spcPts val="0"/>
              </a:spcAft>
              <a:buSzPts val="1800"/>
              <a:buChar char="●"/>
            </a:pPr>
            <a:r>
              <a:rPr lang="en" sz="1800"/>
              <a:t>Modular approach, quick and easy modification of application components</a:t>
            </a:r>
            <a:endParaRPr sz="1800"/>
          </a:p>
          <a:p>
            <a:pPr marL="0" lvl="0" indent="0" algn="l" rtl="0">
              <a:spcBef>
                <a:spcPts val="1000"/>
              </a:spcBef>
              <a:spcAft>
                <a:spcPts val="0"/>
              </a:spcAft>
              <a:buNone/>
            </a:pPr>
            <a:r>
              <a:rPr lang="en" sz="1800"/>
              <a:t>Natural Language Processing - OpenAI API</a:t>
            </a:r>
            <a:endParaRPr sz="1800"/>
          </a:p>
          <a:p>
            <a:pPr marL="457200" lvl="0" indent="-342900" algn="l" rtl="0">
              <a:spcBef>
                <a:spcPts val="0"/>
              </a:spcBef>
              <a:spcAft>
                <a:spcPts val="0"/>
              </a:spcAft>
              <a:buSzPts val="1800"/>
              <a:buChar char="●"/>
            </a:pPr>
            <a:r>
              <a:rPr lang="en" sz="1800"/>
              <a:t>Easy integration with applications</a:t>
            </a:r>
            <a:endParaRPr sz="1800"/>
          </a:p>
          <a:p>
            <a:pPr marL="457200" lvl="0" indent="-342900" algn="l" rtl="0">
              <a:spcBef>
                <a:spcPts val="0"/>
              </a:spcBef>
              <a:spcAft>
                <a:spcPts val="0"/>
              </a:spcAft>
              <a:buSzPts val="1800"/>
              <a:buChar char="●"/>
            </a:pPr>
            <a:r>
              <a:rPr lang="en" sz="1800"/>
              <a:t>Offloads computational load to OpenAI servers</a:t>
            </a:r>
            <a:endParaRPr sz="1800"/>
          </a:p>
          <a:p>
            <a:pPr marL="0" lvl="0" indent="0" algn="l" rtl="0">
              <a:spcBef>
                <a:spcPts val="0"/>
              </a:spcBef>
              <a:spcAft>
                <a:spcPts val="0"/>
              </a:spcAft>
              <a:buNone/>
            </a:pPr>
            <a:endParaRPr/>
          </a:p>
        </p:txBody>
      </p:sp>
      <p:sp>
        <p:nvSpPr>
          <p:cNvPr id="6141" name="Google Shape;6141;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6142" name="Google Shape;6142;p43"/>
          <p:cNvPicPr preferRelativeResize="0"/>
          <p:nvPr/>
        </p:nvPicPr>
        <p:blipFill>
          <a:blip r:embed="rId3">
            <a:alphaModFix/>
          </a:blip>
          <a:stretch>
            <a:fillRect/>
          </a:stretch>
        </p:blipFill>
        <p:spPr>
          <a:xfrm>
            <a:off x="4939850" y="1194725"/>
            <a:ext cx="3978466" cy="3555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46"/>
        <p:cNvGrpSpPr/>
        <p:nvPr/>
      </p:nvGrpSpPr>
      <p:grpSpPr>
        <a:xfrm>
          <a:off x="0" y="0"/>
          <a:ext cx="0" cy="0"/>
          <a:chOff x="0" y="0"/>
          <a:chExt cx="0" cy="0"/>
        </a:xfrm>
      </p:grpSpPr>
      <p:sp>
        <p:nvSpPr>
          <p:cNvPr id="6147" name="Google Shape;6147;p44"/>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Implementation</a:t>
            </a:r>
            <a:endParaRPr/>
          </a:p>
        </p:txBody>
      </p:sp>
      <p:sp>
        <p:nvSpPr>
          <p:cNvPr id="6148" name="Google Shape;614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6149" name="Google Shape;6149;p44"/>
          <p:cNvPicPr preferRelativeResize="0"/>
          <p:nvPr/>
        </p:nvPicPr>
        <p:blipFill>
          <a:blip r:embed="rId3">
            <a:alphaModFix/>
          </a:blip>
          <a:stretch>
            <a:fillRect/>
          </a:stretch>
        </p:blipFill>
        <p:spPr>
          <a:xfrm>
            <a:off x="155850" y="1364388"/>
            <a:ext cx="8839200" cy="30387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3"/>
        <p:cNvGrpSpPr/>
        <p:nvPr/>
      </p:nvGrpSpPr>
      <p:grpSpPr>
        <a:xfrm>
          <a:off x="0" y="0"/>
          <a:ext cx="0" cy="0"/>
          <a:chOff x="0" y="0"/>
          <a:chExt cx="0" cy="0"/>
        </a:xfrm>
      </p:grpSpPr>
      <p:sp>
        <p:nvSpPr>
          <p:cNvPr id="6154" name="Google Shape;6154;p45"/>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Tech Stack</a:t>
            </a:r>
            <a:endParaRPr/>
          </a:p>
        </p:txBody>
      </p:sp>
      <p:sp>
        <p:nvSpPr>
          <p:cNvPr id="6155" name="Google Shape;6155;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6156" name="Google Shape;6156;p45"/>
          <p:cNvPicPr preferRelativeResize="0"/>
          <p:nvPr/>
        </p:nvPicPr>
        <p:blipFill>
          <a:blip r:embed="rId3">
            <a:alphaModFix/>
          </a:blip>
          <a:stretch>
            <a:fillRect/>
          </a:stretch>
        </p:blipFill>
        <p:spPr>
          <a:xfrm>
            <a:off x="1268550" y="524200"/>
            <a:ext cx="6606899" cy="4829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60"/>
        <p:cNvGrpSpPr/>
        <p:nvPr/>
      </p:nvGrpSpPr>
      <p:grpSpPr>
        <a:xfrm>
          <a:off x="0" y="0"/>
          <a:ext cx="0" cy="0"/>
          <a:chOff x="0" y="0"/>
          <a:chExt cx="0" cy="0"/>
        </a:xfrm>
      </p:grpSpPr>
      <p:sp>
        <p:nvSpPr>
          <p:cNvPr id="6161" name="Google Shape;6161;p4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User Interaction Pathway</a:t>
            </a:r>
            <a:endParaRPr/>
          </a:p>
        </p:txBody>
      </p:sp>
      <p:sp>
        <p:nvSpPr>
          <p:cNvPr id="6162" name="Google Shape;6162;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6163" name="Google Shape;6163;p46" title="Untitled Diagram.drawio (1).png"/>
          <p:cNvPicPr preferRelativeResize="0"/>
          <p:nvPr/>
        </p:nvPicPr>
        <p:blipFill>
          <a:blip r:embed="rId3">
            <a:alphaModFix/>
          </a:blip>
          <a:stretch>
            <a:fillRect/>
          </a:stretch>
        </p:blipFill>
        <p:spPr>
          <a:xfrm>
            <a:off x="152400" y="1170125"/>
            <a:ext cx="8839200" cy="316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7"/>
        <p:cNvGrpSpPr/>
        <p:nvPr/>
      </p:nvGrpSpPr>
      <p:grpSpPr>
        <a:xfrm>
          <a:off x="0" y="0"/>
          <a:ext cx="0" cy="0"/>
          <a:chOff x="0" y="0"/>
          <a:chExt cx="0" cy="0"/>
        </a:xfrm>
      </p:grpSpPr>
      <p:sp>
        <p:nvSpPr>
          <p:cNvPr id="6168" name="Google Shape;6168;p47"/>
          <p:cNvSpPr/>
          <p:nvPr/>
        </p:nvSpPr>
        <p:spPr>
          <a:xfrm>
            <a:off x="5564454" y="3444265"/>
            <a:ext cx="2629200" cy="1458000"/>
          </a:xfrm>
          <a:prstGeom prst="rect">
            <a:avLst/>
          </a:prstGeom>
          <a:solidFill>
            <a:srgbClr val="CFE6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bin"/>
              <a:ea typeface="Cabin"/>
              <a:cs typeface="Cabin"/>
              <a:sym typeface="Cabin"/>
            </a:endParaRPr>
          </a:p>
        </p:txBody>
      </p:sp>
      <p:sp>
        <p:nvSpPr>
          <p:cNvPr id="6169" name="Google Shape;6169;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Comprehensive Testing</a:t>
            </a:r>
            <a:endParaRPr/>
          </a:p>
        </p:txBody>
      </p:sp>
      <p:sp>
        <p:nvSpPr>
          <p:cNvPr id="6170" name="Google Shape;6170;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6171" name="Google Shape;6171;p47"/>
          <p:cNvSpPr txBox="1">
            <a:spLocks noGrp="1"/>
          </p:cNvSpPr>
          <p:nvPr>
            <p:ph type="body" idx="1"/>
          </p:nvPr>
        </p:nvSpPr>
        <p:spPr>
          <a:xfrm>
            <a:off x="404275" y="1431375"/>
            <a:ext cx="4428300" cy="29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Unit Testing: </a:t>
            </a:r>
            <a:endParaRPr sz="1800"/>
          </a:p>
          <a:p>
            <a:pPr marL="457200" lvl="0" indent="-342900" algn="l" rtl="0">
              <a:spcBef>
                <a:spcPts val="0"/>
              </a:spcBef>
              <a:spcAft>
                <a:spcPts val="0"/>
              </a:spcAft>
              <a:buSzPts val="1800"/>
              <a:buChar char="-"/>
            </a:pPr>
            <a:r>
              <a:rPr lang="en" sz="1800"/>
              <a:t>Vitest (frontend) and Tox (backend)</a:t>
            </a:r>
            <a:endParaRPr sz="1800"/>
          </a:p>
          <a:p>
            <a:pPr marL="457200" lvl="0" indent="-342900" algn="l" rtl="0">
              <a:spcBef>
                <a:spcPts val="0"/>
              </a:spcBef>
              <a:spcAft>
                <a:spcPts val="0"/>
              </a:spcAft>
              <a:buSzPts val="1800"/>
              <a:buChar char="-"/>
            </a:pPr>
            <a:r>
              <a:rPr lang="en" sz="1800"/>
              <a:t>100% coverage ​</a:t>
            </a:r>
            <a:endParaRPr sz="1800"/>
          </a:p>
          <a:p>
            <a:pPr marL="0" lvl="0" indent="0" algn="l" rtl="0">
              <a:spcBef>
                <a:spcPts val="1000"/>
              </a:spcBef>
              <a:spcAft>
                <a:spcPts val="0"/>
              </a:spcAft>
              <a:buNone/>
            </a:pPr>
            <a:r>
              <a:rPr lang="en" sz="1800"/>
              <a:t>Regression Testing: </a:t>
            </a:r>
            <a:endParaRPr sz="1800"/>
          </a:p>
          <a:p>
            <a:pPr marL="457200" lvl="0" indent="-342900" algn="l" rtl="0">
              <a:spcBef>
                <a:spcPts val="0"/>
              </a:spcBef>
              <a:spcAft>
                <a:spcPts val="0"/>
              </a:spcAft>
              <a:buSzPts val="1800"/>
              <a:buChar char="-"/>
            </a:pPr>
            <a:r>
              <a:rPr lang="en" sz="1800"/>
              <a:t>GitLab pipeline utilized to run regression tests prior to merging</a:t>
            </a:r>
            <a:endParaRPr sz="1800"/>
          </a:p>
          <a:p>
            <a:pPr marL="457200" lvl="0" indent="-342900" algn="l" rtl="0">
              <a:spcBef>
                <a:spcPts val="0"/>
              </a:spcBef>
              <a:spcAft>
                <a:spcPts val="0"/>
              </a:spcAft>
              <a:buSzPts val="1800"/>
              <a:buChar char="-"/>
            </a:pPr>
            <a:r>
              <a:rPr lang="en" sz="1800"/>
              <a:t>PyTest </a:t>
            </a:r>
            <a:endParaRPr sz="1800"/>
          </a:p>
          <a:p>
            <a:pPr marL="0" lvl="0" indent="0" algn="l" rtl="0">
              <a:spcBef>
                <a:spcPts val="1000"/>
              </a:spcBef>
              <a:spcAft>
                <a:spcPts val="0"/>
              </a:spcAft>
              <a:buNone/>
            </a:pPr>
            <a:r>
              <a:rPr lang="en" sz="1800"/>
              <a:t>Acceptance Testing: </a:t>
            </a:r>
            <a:endParaRPr sz="1800"/>
          </a:p>
          <a:p>
            <a:pPr marL="457200" lvl="0" indent="-342900" algn="l" rtl="0">
              <a:spcBef>
                <a:spcPts val="0"/>
              </a:spcBef>
              <a:spcAft>
                <a:spcPts val="0"/>
              </a:spcAft>
              <a:buSzPts val="1800"/>
              <a:buChar char="-"/>
            </a:pPr>
            <a:r>
              <a:rPr lang="en" sz="1800"/>
              <a:t>Client input into all stages of development</a:t>
            </a:r>
            <a:endParaRPr sz="1800"/>
          </a:p>
          <a:p>
            <a:pPr marL="457200" lvl="0" indent="-342900" algn="l" rtl="0">
              <a:spcBef>
                <a:spcPts val="0"/>
              </a:spcBef>
              <a:spcAft>
                <a:spcPts val="0"/>
              </a:spcAft>
              <a:buSzPts val="1800"/>
              <a:buChar char="-"/>
            </a:pPr>
            <a:r>
              <a:rPr lang="en" sz="1800"/>
              <a:t>Feedback implementation​</a:t>
            </a:r>
            <a:endParaRPr sz="1800"/>
          </a:p>
        </p:txBody>
      </p:sp>
      <p:pic>
        <p:nvPicPr>
          <p:cNvPr id="6172" name="Google Shape;6172;p47"/>
          <p:cNvPicPr preferRelativeResize="0"/>
          <p:nvPr/>
        </p:nvPicPr>
        <p:blipFill>
          <a:blip r:embed="rId3">
            <a:alphaModFix/>
          </a:blip>
          <a:stretch>
            <a:fillRect/>
          </a:stretch>
        </p:blipFill>
        <p:spPr>
          <a:xfrm>
            <a:off x="5564478" y="3444250"/>
            <a:ext cx="2629148" cy="1458024"/>
          </a:xfrm>
          <a:prstGeom prst="rect">
            <a:avLst/>
          </a:prstGeom>
          <a:noFill/>
          <a:ln w="38100" cap="flat" cmpd="sng">
            <a:solidFill>
              <a:schemeClr val="lt2"/>
            </a:solidFill>
            <a:prstDash val="solid"/>
            <a:round/>
            <a:headEnd type="none" w="sm" len="sm"/>
            <a:tailEnd type="none" w="sm" len="sm"/>
          </a:ln>
        </p:spPr>
      </p:pic>
      <p:pic>
        <p:nvPicPr>
          <p:cNvPr id="6173" name="Google Shape;6173;p47"/>
          <p:cNvPicPr preferRelativeResize="0"/>
          <p:nvPr/>
        </p:nvPicPr>
        <p:blipFill>
          <a:blip r:embed="rId4">
            <a:alphaModFix/>
          </a:blip>
          <a:stretch>
            <a:fillRect/>
          </a:stretch>
        </p:blipFill>
        <p:spPr>
          <a:xfrm>
            <a:off x="5540738" y="1188226"/>
            <a:ext cx="2676624" cy="2085536"/>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77"/>
        <p:cNvGrpSpPr/>
        <p:nvPr/>
      </p:nvGrpSpPr>
      <p:grpSpPr>
        <a:xfrm>
          <a:off x="0" y="0"/>
          <a:ext cx="0" cy="0"/>
          <a:chOff x="0" y="0"/>
          <a:chExt cx="0" cy="0"/>
        </a:xfrm>
      </p:grpSpPr>
      <p:sp>
        <p:nvSpPr>
          <p:cNvPr id="6178" name="Google Shape;6178;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Final Thoughts</a:t>
            </a:r>
            <a:endParaRPr/>
          </a:p>
        </p:txBody>
      </p:sp>
      <p:sp>
        <p:nvSpPr>
          <p:cNvPr id="6179" name="Google Shape;6179;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6180" name="Google Shape;6180;p48"/>
          <p:cNvSpPr txBox="1"/>
          <p:nvPr/>
        </p:nvSpPr>
        <p:spPr>
          <a:xfrm>
            <a:off x="241175" y="1017725"/>
            <a:ext cx="3276000" cy="3673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1800" b="1">
                <a:solidFill>
                  <a:schemeClr val="dk1"/>
                </a:solidFill>
                <a:latin typeface="Cabin"/>
                <a:ea typeface="Cabin"/>
                <a:cs typeface="Cabin"/>
                <a:sym typeface="Cabin"/>
              </a:rPr>
              <a:t>Achievements</a:t>
            </a:r>
            <a:endParaRPr sz="1800" b="1">
              <a:solidFill>
                <a:schemeClr val="dk1"/>
              </a:solidFill>
              <a:latin typeface="Cabin"/>
              <a:ea typeface="Cabin"/>
              <a:cs typeface="Cabin"/>
              <a:sym typeface="Cabin"/>
            </a:endParaRPr>
          </a:p>
          <a:p>
            <a:pPr marL="457200" lvl="0" indent="-342900" algn="l" rtl="0">
              <a:lnSpc>
                <a:spcPct val="115000"/>
              </a:lnSpc>
              <a:spcBef>
                <a:spcPts val="200"/>
              </a:spcBef>
              <a:spcAft>
                <a:spcPts val="0"/>
              </a:spcAft>
              <a:buClr>
                <a:schemeClr val="dk1"/>
              </a:buClr>
              <a:buSzPts val="1800"/>
              <a:buFont typeface="Cabin"/>
              <a:buChar char="●"/>
            </a:pPr>
            <a:r>
              <a:rPr lang="en" sz="1800">
                <a:solidFill>
                  <a:schemeClr val="dk1"/>
                </a:solidFill>
                <a:latin typeface="Cabin"/>
                <a:ea typeface="Cabin"/>
                <a:cs typeface="Cabin"/>
                <a:sym typeface="Cabin"/>
              </a:rPr>
              <a:t>Finalized an application that exceeds initial goals</a:t>
            </a:r>
            <a:endParaRPr sz="1800">
              <a:solidFill>
                <a:schemeClr val="dk1"/>
              </a:solidFill>
              <a:latin typeface="Cabin"/>
              <a:ea typeface="Cabin"/>
              <a:cs typeface="Cabin"/>
              <a:sym typeface="Cabin"/>
            </a:endParaRPr>
          </a:p>
          <a:p>
            <a:pPr marL="457200" lvl="0" indent="-323850" algn="l" rtl="0">
              <a:lnSpc>
                <a:spcPct val="115000"/>
              </a:lnSpc>
              <a:spcBef>
                <a:spcPts val="0"/>
              </a:spcBef>
              <a:spcAft>
                <a:spcPts val="0"/>
              </a:spcAft>
              <a:buClr>
                <a:schemeClr val="dk1"/>
              </a:buClr>
              <a:buSzPts val="1500"/>
              <a:buFont typeface="Cabin"/>
              <a:buChar char="●"/>
            </a:pPr>
            <a:r>
              <a:rPr lang="en" sz="1800">
                <a:solidFill>
                  <a:schemeClr val="dk1"/>
                </a:solidFill>
                <a:latin typeface="Cabin"/>
                <a:ea typeface="Cabin"/>
                <a:cs typeface="Cabin"/>
                <a:sym typeface="Cabin"/>
              </a:rPr>
              <a:t>Robust UI for POSYDON integration and offline query support</a:t>
            </a:r>
            <a:endParaRPr sz="1800">
              <a:solidFill>
                <a:schemeClr val="dk1"/>
              </a:solidFill>
              <a:latin typeface="Cabin"/>
              <a:ea typeface="Cabin"/>
              <a:cs typeface="Cabin"/>
              <a:sym typeface="Cabin"/>
            </a:endParaRPr>
          </a:p>
          <a:p>
            <a:pPr marL="457200" lvl="0" indent="-342900" algn="l" rtl="0">
              <a:lnSpc>
                <a:spcPct val="115000"/>
              </a:lnSpc>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Supports local, remote, and hybrid backend modes</a:t>
            </a:r>
            <a:endParaRPr sz="1800">
              <a:solidFill>
                <a:schemeClr val="dk1"/>
              </a:solidFill>
              <a:latin typeface="Cabin"/>
              <a:ea typeface="Cabin"/>
              <a:cs typeface="Cabin"/>
              <a:sym typeface="Cabin"/>
            </a:endParaRPr>
          </a:p>
          <a:p>
            <a:pPr marL="457200" lvl="0" indent="-342900" algn="l" rtl="0">
              <a:lnSpc>
                <a:spcPct val="115000"/>
              </a:lnSpc>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Secured data in storage and transmission with encryption</a:t>
            </a:r>
            <a:endParaRPr sz="1800">
              <a:solidFill>
                <a:schemeClr val="dk1"/>
              </a:solidFill>
              <a:latin typeface="Cabin"/>
              <a:ea typeface="Cabin"/>
              <a:cs typeface="Cabin"/>
              <a:sym typeface="Cabin"/>
            </a:endParaRPr>
          </a:p>
        </p:txBody>
      </p:sp>
      <p:sp>
        <p:nvSpPr>
          <p:cNvPr id="6181" name="Google Shape;6181;p48"/>
          <p:cNvSpPr txBox="1"/>
          <p:nvPr/>
        </p:nvSpPr>
        <p:spPr>
          <a:xfrm>
            <a:off x="5502300" y="1017725"/>
            <a:ext cx="3276000" cy="325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800" b="1">
                <a:solidFill>
                  <a:schemeClr val="dk1"/>
                </a:solidFill>
                <a:latin typeface="Cabin"/>
                <a:ea typeface="Cabin"/>
                <a:cs typeface="Cabin"/>
                <a:sym typeface="Cabin"/>
              </a:rPr>
              <a:t>Lessons Learned</a:t>
            </a:r>
            <a:endParaRPr sz="1800" b="1">
              <a:solidFill>
                <a:schemeClr val="dk1"/>
              </a:solidFill>
              <a:latin typeface="Cabin"/>
              <a:ea typeface="Cabin"/>
              <a:cs typeface="Cabin"/>
              <a:sym typeface="Cabin"/>
            </a:endParaRPr>
          </a:p>
          <a:p>
            <a:pPr marL="457200" lvl="0" indent="-342900" algn="l" rtl="0">
              <a:lnSpc>
                <a:spcPct val="115000"/>
              </a:lnSpc>
              <a:spcBef>
                <a:spcPts val="200"/>
              </a:spcBef>
              <a:spcAft>
                <a:spcPts val="0"/>
              </a:spcAft>
              <a:buClr>
                <a:schemeClr val="dk1"/>
              </a:buClr>
              <a:buSzPts val="1800"/>
              <a:buFont typeface="Cabin"/>
              <a:buChar char="●"/>
            </a:pPr>
            <a:r>
              <a:rPr lang="en" sz="1800">
                <a:solidFill>
                  <a:schemeClr val="dk1"/>
                </a:solidFill>
                <a:latin typeface="Cabin"/>
                <a:ea typeface="Cabin"/>
                <a:cs typeface="Cabin"/>
                <a:sym typeface="Cabin"/>
              </a:rPr>
              <a:t>Clear design goals from Fall helped streamline Spring development</a:t>
            </a:r>
            <a:endParaRPr sz="1800">
              <a:solidFill>
                <a:schemeClr val="dk1"/>
              </a:solidFill>
              <a:latin typeface="Cabin"/>
              <a:ea typeface="Cabin"/>
              <a:cs typeface="Cabin"/>
              <a:sym typeface="Cabin"/>
            </a:endParaRPr>
          </a:p>
          <a:p>
            <a:pPr marL="457200" lvl="0" indent="-342900" algn="l" rtl="0">
              <a:lnSpc>
                <a:spcPct val="115000"/>
              </a:lnSpc>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Modular design allows for easier component development</a:t>
            </a:r>
            <a:endParaRPr sz="1800">
              <a:solidFill>
                <a:schemeClr val="dk1"/>
              </a:solidFill>
              <a:latin typeface="Cabin"/>
              <a:ea typeface="Cabin"/>
              <a:cs typeface="Cabin"/>
              <a:sym typeface="Cabin"/>
            </a:endParaRPr>
          </a:p>
          <a:p>
            <a:pPr marL="457200" lvl="0" indent="-342900" algn="l" rtl="0">
              <a:lnSpc>
                <a:spcPct val="115000"/>
              </a:lnSpc>
              <a:spcBef>
                <a:spcPts val="0"/>
              </a:spcBef>
              <a:spcAft>
                <a:spcPts val="0"/>
              </a:spcAft>
              <a:buClr>
                <a:schemeClr val="dk1"/>
              </a:buClr>
              <a:buSzPts val="1800"/>
              <a:buFont typeface="Cabin"/>
              <a:buChar char="●"/>
            </a:pPr>
            <a:r>
              <a:rPr lang="en" sz="1800">
                <a:solidFill>
                  <a:schemeClr val="dk1"/>
                </a:solidFill>
                <a:latin typeface="Cabin"/>
                <a:ea typeface="Cabin"/>
                <a:cs typeface="Cabin"/>
                <a:sym typeface="Cabin"/>
              </a:rPr>
              <a:t>A visually pleasing and organized UI is key for user experience</a:t>
            </a:r>
            <a:endParaRPr sz="1800">
              <a:solidFill>
                <a:schemeClr val="dk1"/>
              </a:solidFill>
              <a:latin typeface="Cabin"/>
              <a:ea typeface="Cabin"/>
              <a:cs typeface="Cabin"/>
              <a:sym typeface="Cabin"/>
            </a:endParaRPr>
          </a:p>
          <a:p>
            <a:pPr marL="0" lvl="0" indent="0" algn="l" rtl="0">
              <a:spcBef>
                <a:spcPts val="1200"/>
              </a:spcBef>
              <a:spcAft>
                <a:spcPts val="0"/>
              </a:spcAft>
              <a:buNone/>
            </a:pPr>
            <a:endParaRPr>
              <a:solidFill>
                <a:schemeClr val="dk1"/>
              </a:solidFill>
              <a:latin typeface="Cabin"/>
              <a:ea typeface="Cabin"/>
              <a:cs typeface="Cabin"/>
              <a:sym typeface="Cabin"/>
            </a:endParaRPr>
          </a:p>
        </p:txBody>
      </p:sp>
      <p:pic>
        <p:nvPicPr>
          <p:cNvPr id="6182" name="Google Shape;6182;p48"/>
          <p:cNvPicPr preferRelativeResize="0"/>
          <p:nvPr/>
        </p:nvPicPr>
        <p:blipFill>
          <a:blip r:embed="rId3">
            <a:alphaModFix/>
          </a:blip>
          <a:stretch>
            <a:fillRect/>
          </a:stretch>
        </p:blipFill>
        <p:spPr>
          <a:xfrm rot="798251">
            <a:off x="3179376" y="1271275"/>
            <a:ext cx="1765925" cy="1765925"/>
          </a:xfrm>
          <a:prstGeom prst="rect">
            <a:avLst/>
          </a:prstGeom>
          <a:noFill/>
          <a:ln>
            <a:noFill/>
          </a:ln>
        </p:spPr>
      </p:pic>
      <p:pic>
        <p:nvPicPr>
          <p:cNvPr id="6183" name="Google Shape;6183;p48"/>
          <p:cNvPicPr preferRelativeResize="0"/>
          <p:nvPr/>
        </p:nvPicPr>
        <p:blipFill>
          <a:blip r:embed="rId4">
            <a:alphaModFix/>
          </a:blip>
          <a:stretch>
            <a:fillRect/>
          </a:stretch>
        </p:blipFill>
        <p:spPr>
          <a:xfrm rot="6080180">
            <a:off x="3736374" y="1800774"/>
            <a:ext cx="2270849" cy="2270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7"/>
        <p:cNvGrpSpPr/>
        <p:nvPr/>
      </p:nvGrpSpPr>
      <p:grpSpPr>
        <a:xfrm>
          <a:off x="0" y="0"/>
          <a:ext cx="0" cy="0"/>
          <a:chOff x="0" y="0"/>
          <a:chExt cx="0" cy="0"/>
        </a:xfrm>
      </p:grpSpPr>
      <p:sp>
        <p:nvSpPr>
          <p:cNvPr id="6188" name="Google Shape;6188;p49"/>
          <p:cNvSpPr txBox="1">
            <a:spLocks noGrp="1"/>
          </p:cNvSpPr>
          <p:nvPr>
            <p:ph type="title"/>
          </p:nvPr>
        </p:nvSpPr>
        <p:spPr>
          <a:xfrm>
            <a:off x="4305000" y="1598963"/>
            <a:ext cx="4839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a:t>Thank You</a:t>
            </a:r>
            <a:endParaRPr sz="4200"/>
          </a:p>
        </p:txBody>
      </p:sp>
      <p:sp>
        <p:nvSpPr>
          <p:cNvPr id="6189" name="Google Shape;6189;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6190" name="Google Shape;6190;p49"/>
          <p:cNvSpPr txBox="1">
            <a:spLocks noGrp="1"/>
          </p:cNvSpPr>
          <p:nvPr>
            <p:ph type="title"/>
          </p:nvPr>
        </p:nvSpPr>
        <p:spPr>
          <a:xfrm>
            <a:off x="4679250" y="2490588"/>
            <a:ext cx="4090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Questions?</a:t>
            </a:r>
            <a:endParaRPr/>
          </a:p>
        </p:txBody>
      </p:sp>
      <p:pic>
        <p:nvPicPr>
          <p:cNvPr id="6191" name="Google Shape;6191;p49" title="HEBSE_logo.png"/>
          <p:cNvPicPr preferRelativeResize="0"/>
          <p:nvPr/>
        </p:nvPicPr>
        <p:blipFill>
          <a:blip r:embed="rId3">
            <a:alphaModFix/>
          </a:blip>
          <a:stretch>
            <a:fillRect/>
          </a:stretch>
        </p:blipFill>
        <p:spPr>
          <a:xfrm>
            <a:off x="115631" y="852775"/>
            <a:ext cx="4838999" cy="34379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73"/>
        <p:cNvGrpSpPr/>
        <p:nvPr/>
      </p:nvGrpSpPr>
      <p:grpSpPr>
        <a:xfrm>
          <a:off x="0" y="0"/>
          <a:ext cx="0" cy="0"/>
          <a:chOff x="0" y="0"/>
          <a:chExt cx="0" cy="0"/>
        </a:xfrm>
      </p:grpSpPr>
      <p:sp>
        <p:nvSpPr>
          <p:cNvPr id="6074" name="Google Shape;6074;p35"/>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Context</a:t>
            </a:r>
            <a:endParaRPr/>
          </a:p>
        </p:txBody>
      </p:sp>
      <p:sp>
        <p:nvSpPr>
          <p:cNvPr id="6075" name="Google Shape;6075;p35"/>
          <p:cNvSpPr txBox="1">
            <a:spLocks noGrp="1"/>
          </p:cNvSpPr>
          <p:nvPr>
            <p:ph type="subTitle" idx="1"/>
          </p:nvPr>
        </p:nvSpPr>
        <p:spPr>
          <a:xfrm>
            <a:off x="529500" y="1422588"/>
            <a:ext cx="3852000" cy="229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t>Binary Stars: A pair of stars bound to each other by gravity, revolving around a common center of mass within each others’ orbit</a:t>
            </a:r>
            <a:endParaRPr sz="1800"/>
          </a:p>
          <a:p>
            <a:pPr marL="0" lvl="0" indent="0" algn="l" rtl="0">
              <a:spcBef>
                <a:spcPts val="1000"/>
              </a:spcBef>
              <a:spcAft>
                <a:spcPts val="0"/>
              </a:spcAft>
              <a:buNone/>
            </a:pPr>
            <a:r>
              <a:rPr lang="en" sz="1800"/>
              <a:t>The POSYDON research project simulates binary star system evolution, generating massive amounts of data</a:t>
            </a:r>
            <a:endParaRPr sz="1800"/>
          </a:p>
        </p:txBody>
      </p:sp>
      <p:pic>
        <p:nvPicPr>
          <p:cNvPr id="6076" name="Google Shape;6076;p35"/>
          <p:cNvPicPr preferRelativeResize="0"/>
          <p:nvPr/>
        </p:nvPicPr>
        <p:blipFill>
          <a:blip r:embed="rId3">
            <a:alphaModFix/>
          </a:blip>
          <a:stretch>
            <a:fillRect/>
          </a:stretch>
        </p:blipFill>
        <p:spPr>
          <a:xfrm>
            <a:off x="4381500" y="1446500"/>
            <a:ext cx="4267200" cy="2489200"/>
          </a:xfrm>
          <a:prstGeom prst="rect">
            <a:avLst/>
          </a:prstGeom>
          <a:noFill/>
          <a:ln w="28575" cap="flat" cmpd="sng">
            <a:solidFill>
              <a:srgbClr val="303CB8"/>
            </a:solidFill>
            <a:prstDash val="solid"/>
            <a:round/>
            <a:headEnd type="none" w="sm" len="sm"/>
            <a:tailEnd type="none" w="sm" len="sm"/>
          </a:ln>
        </p:spPr>
      </p:pic>
      <p:sp>
        <p:nvSpPr>
          <p:cNvPr id="6077" name="Google Shape;607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81"/>
        <p:cNvGrpSpPr/>
        <p:nvPr/>
      </p:nvGrpSpPr>
      <p:grpSpPr>
        <a:xfrm>
          <a:off x="0" y="0"/>
          <a:ext cx="0" cy="0"/>
          <a:chOff x="0" y="0"/>
          <a:chExt cx="0" cy="0"/>
        </a:xfrm>
      </p:grpSpPr>
      <p:sp>
        <p:nvSpPr>
          <p:cNvPr id="6082" name="Google Shape;6082;p36"/>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Problem Statement</a:t>
            </a:r>
            <a:endParaRPr/>
          </a:p>
        </p:txBody>
      </p:sp>
      <p:sp>
        <p:nvSpPr>
          <p:cNvPr id="6083" name="Google Shape;6083;p36"/>
          <p:cNvSpPr txBox="1">
            <a:spLocks noGrp="1"/>
          </p:cNvSpPr>
          <p:nvPr>
            <p:ph type="subTitle" idx="1"/>
          </p:nvPr>
        </p:nvSpPr>
        <p:spPr>
          <a:xfrm>
            <a:off x="537925" y="1422600"/>
            <a:ext cx="44235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Problem</a:t>
            </a:r>
            <a:r>
              <a:rPr lang="en" sz="1800"/>
              <a:t> - Currently there is no system to effectively search the vast simulation data for particular subsets, i.e. a “complex query.”</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b="1"/>
              <a:t>Solution</a:t>
            </a:r>
            <a:r>
              <a:rPr lang="en" sz="1800"/>
              <a:t> - Implement a software tool with an intuitive user interface, database setup, complex querying, and data retrieval capabilities with optional OpenAI natural language processing assistance.</a:t>
            </a:r>
            <a:endParaRPr sz="1800"/>
          </a:p>
        </p:txBody>
      </p:sp>
      <p:sp>
        <p:nvSpPr>
          <p:cNvPr id="6084" name="Google Shape;608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6085" name="Google Shape;6085;p36"/>
          <p:cNvSpPr txBox="1"/>
          <p:nvPr/>
        </p:nvSpPr>
        <p:spPr>
          <a:xfrm>
            <a:off x="5222400" y="1261150"/>
            <a:ext cx="3102300" cy="3676200"/>
          </a:xfrm>
          <a:prstGeom prst="rect">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CCCCCC"/>
                </a:solidFill>
                <a:latin typeface="Cabin"/>
                <a:ea typeface="Cabin"/>
                <a:cs typeface="Cabin"/>
                <a:sym typeface="Cabin"/>
              </a:rPr>
              <a:t>Complex Query Example:</a:t>
            </a:r>
            <a:endParaRPr sz="1200">
              <a:solidFill>
                <a:srgbClr val="CCCCCC"/>
              </a:solidFill>
              <a:latin typeface="Cabin"/>
              <a:ea typeface="Cabin"/>
              <a:cs typeface="Cabin"/>
              <a:sym typeface="Cabin"/>
            </a:endParaRPr>
          </a:p>
          <a:p>
            <a:pPr marL="0" lvl="0" indent="0" algn="l" rtl="0">
              <a:spcBef>
                <a:spcPts val="0"/>
              </a:spcBef>
              <a:spcAft>
                <a:spcPts val="0"/>
              </a:spcAft>
              <a:buNone/>
            </a:pPr>
            <a:r>
              <a:rPr lang="en" sz="1200">
                <a:solidFill>
                  <a:srgbClr val="CCCCCC"/>
                </a:solidFill>
                <a:latin typeface="Cabin"/>
                <a:ea typeface="Cabin"/>
                <a:cs typeface="Cabin"/>
                <a:sym typeface="Cabin"/>
              </a:rPr>
              <a:t>Find all systems which have a mass ratio between 0.5 and 0.7 and at some point an orbital period between 5 and 100 days.</a:t>
            </a:r>
            <a:endParaRPr sz="1200">
              <a:solidFill>
                <a:srgbClr val="CCCCCC"/>
              </a:solidFill>
              <a:latin typeface="Cabin"/>
              <a:ea typeface="Cabin"/>
              <a:cs typeface="Cabin"/>
              <a:sym typeface="Cabin"/>
            </a:endParaRPr>
          </a:p>
          <a:p>
            <a:pPr marL="0" lvl="0" indent="0" algn="l" rtl="0">
              <a:spcBef>
                <a:spcPts val="0"/>
              </a:spcBef>
              <a:spcAft>
                <a:spcPts val="0"/>
              </a:spcAft>
              <a:buNone/>
            </a:pPr>
            <a:endParaRPr sz="1200">
              <a:solidFill>
                <a:schemeClr val="dk1"/>
              </a:solidFill>
              <a:latin typeface="Cabin"/>
              <a:ea typeface="Cabin"/>
              <a:cs typeface="Cabin"/>
              <a:sym typeface="Cabin"/>
            </a:endParaRPr>
          </a:p>
          <a:p>
            <a:pPr marL="0" lvl="0" indent="0" algn="l" rtl="0">
              <a:spcBef>
                <a:spcPts val="0"/>
              </a:spcBef>
              <a:spcAft>
                <a:spcPts val="0"/>
              </a:spcAft>
              <a:buNone/>
            </a:pPr>
            <a:r>
              <a:rPr lang="en" sz="1200">
                <a:solidFill>
                  <a:schemeClr val="dk1"/>
                </a:solidFill>
                <a:latin typeface="Courier New"/>
                <a:ea typeface="Courier New"/>
                <a:cs typeface="Courier New"/>
                <a:sym typeface="Courier New"/>
              </a:rPr>
              <a:t>SELECT "binary_history"."model_number", "binary_history"."age" FROM "binary_history" </a:t>
            </a:r>
            <a:endParaRPr sz="12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200">
                <a:solidFill>
                  <a:schemeClr val="dk1"/>
                </a:solidFill>
                <a:latin typeface="Courier New"/>
                <a:ea typeface="Courier New"/>
                <a:cs typeface="Courier New"/>
                <a:sym typeface="Courier New"/>
              </a:rPr>
              <a:t>WHERE ("binary_history"."star_1_mass”/"binary_history"."star_2_mass" BETWEEN 0.5 AND 0.7 OR "binary_history"."star_2_mass" /"binary_history"."star_1_mass" BETWEEN 0.5 AND 0.7) </a:t>
            </a:r>
            <a:endParaRPr sz="1200">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200">
                <a:solidFill>
                  <a:schemeClr val="dk1"/>
                </a:solidFill>
                <a:latin typeface="Courier New"/>
                <a:ea typeface="Courier New"/>
                <a:cs typeface="Courier New"/>
                <a:sym typeface="Courier New"/>
              </a:rPr>
              <a:t>AND "binary_history"."period_days" BETWEEN 5 AND 100</a:t>
            </a:r>
            <a:endParaRPr sz="1200">
              <a:solidFill>
                <a:schemeClr val="dk1"/>
              </a:solidFill>
              <a:latin typeface="Courier New"/>
              <a:ea typeface="Courier New"/>
              <a:cs typeface="Courier New"/>
              <a:sym typeface="Courier Ne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89"/>
        <p:cNvGrpSpPr/>
        <p:nvPr/>
      </p:nvGrpSpPr>
      <p:grpSpPr>
        <a:xfrm>
          <a:off x="0" y="0"/>
          <a:ext cx="0" cy="0"/>
          <a:chOff x="0" y="0"/>
          <a:chExt cx="0" cy="0"/>
        </a:xfrm>
      </p:grpSpPr>
      <p:sp>
        <p:nvSpPr>
          <p:cNvPr id="6090" name="Google Shape;6090;p3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Project Overview</a:t>
            </a:r>
            <a:endParaRPr/>
          </a:p>
        </p:txBody>
      </p:sp>
      <p:sp>
        <p:nvSpPr>
          <p:cNvPr id="6091" name="Google Shape;6091;p37"/>
          <p:cNvSpPr txBox="1">
            <a:spLocks noGrp="1"/>
          </p:cNvSpPr>
          <p:nvPr>
            <p:ph type="subTitle" idx="1"/>
          </p:nvPr>
        </p:nvSpPr>
        <p:spPr>
          <a:xfrm>
            <a:off x="654825" y="1140425"/>
            <a:ext cx="46890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Key Features:</a:t>
            </a:r>
            <a:endParaRPr sz="1800"/>
          </a:p>
          <a:p>
            <a:pPr marL="914400" lvl="1" indent="-355600" algn="l" rtl="0">
              <a:spcBef>
                <a:spcPts val="0"/>
              </a:spcBef>
              <a:spcAft>
                <a:spcPts val="0"/>
              </a:spcAft>
              <a:buClr>
                <a:schemeClr val="dk1"/>
              </a:buClr>
              <a:buSzPts val="2000"/>
              <a:buChar char="○"/>
            </a:pPr>
            <a:r>
              <a:rPr lang="en" sz="1800"/>
              <a:t>Import multivariable time-series simulation data into relational database</a:t>
            </a:r>
            <a:endParaRPr sz="1800"/>
          </a:p>
          <a:p>
            <a:pPr marL="914400" lvl="1" indent="-355600" algn="l" rtl="0">
              <a:spcBef>
                <a:spcPts val="0"/>
              </a:spcBef>
              <a:spcAft>
                <a:spcPts val="0"/>
              </a:spcAft>
              <a:buClr>
                <a:schemeClr val="dk1"/>
              </a:buClr>
              <a:buSzPts val="2000"/>
              <a:buChar char="○"/>
            </a:pPr>
            <a:r>
              <a:rPr lang="en" sz="1800"/>
              <a:t>Retrieval of previous queries</a:t>
            </a:r>
            <a:endParaRPr sz="1800"/>
          </a:p>
          <a:p>
            <a:pPr marL="914400" lvl="1" indent="-355600" algn="l" rtl="0">
              <a:spcBef>
                <a:spcPts val="0"/>
              </a:spcBef>
              <a:spcAft>
                <a:spcPts val="0"/>
              </a:spcAft>
              <a:buClr>
                <a:schemeClr val="dk1"/>
              </a:buClr>
              <a:buSzPts val="2000"/>
              <a:buChar char="○"/>
            </a:pPr>
            <a:r>
              <a:rPr lang="en" sz="1800"/>
              <a:t>Enable custom SQL and natural language queries</a:t>
            </a:r>
            <a:endParaRPr sz="1800"/>
          </a:p>
          <a:p>
            <a:pPr marL="457200" lvl="0" indent="-342900" algn="l" rtl="0">
              <a:spcBef>
                <a:spcPts val="0"/>
              </a:spcBef>
              <a:spcAft>
                <a:spcPts val="0"/>
              </a:spcAft>
              <a:buSzPts val="1800"/>
              <a:buChar char="●"/>
            </a:pPr>
            <a:r>
              <a:rPr lang="en" sz="1800"/>
              <a:t>Deliverables:</a:t>
            </a:r>
            <a:endParaRPr sz="1800"/>
          </a:p>
          <a:p>
            <a:pPr marL="914400" lvl="1" indent="-355600" algn="l" rtl="0">
              <a:spcBef>
                <a:spcPts val="0"/>
              </a:spcBef>
              <a:spcAft>
                <a:spcPts val="0"/>
              </a:spcAft>
              <a:buClr>
                <a:schemeClr val="dk1"/>
              </a:buClr>
              <a:buSzPts val="2000"/>
              <a:buChar char="○"/>
            </a:pPr>
            <a:r>
              <a:rPr lang="en" sz="1800"/>
              <a:t>Web Based Application</a:t>
            </a:r>
            <a:endParaRPr sz="1800"/>
          </a:p>
          <a:p>
            <a:pPr marL="914400" lvl="1" indent="-355600" algn="l" rtl="0">
              <a:spcBef>
                <a:spcPts val="0"/>
              </a:spcBef>
              <a:spcAft>
                <a:spcPts val="0"/>
              </a:spcAft>
              <a:buClr>
                <a:schemeClr val="dk1"/>
              </a:buClr>
              <a:buSzPts val="2000"/>
              <a:buChar char="○"/>
            </a:pPr>
            <a:r>
              <a:rPr lang="en" sz="1800"/>
              <a:t>Relational Database</a:t>
            </a:r>
            <a:endParaRPr sz="1800"/>
          </a:p>
          <a:p>
            <a:pPr marL="914400" lvl="1" indent="-355600" algn="l" rtl="0">
              <a:spcBef>
                <a:spcPts val="0"/>
              </a:spcBef>
              <a:spcAft>
                <a:spcPts val="0"/>
              </a:spcAft>
              <a:buClr>
                <a:schemeClr val="dk1"/>
              </a:buClr>
              <a:buSzPts val="2000"/>
              <a:buChar char="○"/>
            </a:pPr>
            <a:r>
              <a:rPr lang="en" sz="1800"/>
              <a:t>Data Ingestion Capability</a:t>
            </a:r>
            <a:endParaRPr sz="1800"/>
          </a:p>
        </p:txBody>
      </p:sp>
      <p:pic>
        <p:nvPicPr>
          <p:cNvPr id="6092" name="Google Shape;6092;p37"/>
          <p:cNvPicPr preferRelativeResize="0">
            <a:picLocks noGrp="1"/>
          </p:cNvPicPr>
          <p:nvPr>
            <p:ph type="pic" idx="2"/>
          </p:nvPr>
        </p:nvPicPr>
        <p:blipFill rotWithShape="1">
          <a:blip r:embed="rId3">
            <a:alphaModFix/>
          </a:blip>
          <a:srcRect l="20780" r="20780"/>
          <a:stretch/>
        </p:blipFill>
        <p:spPr>
          <a:xfrm>
            <a:off x="5343825" y="1407125"/>
            <a:ext cx="2884200" cy="2884200"/>
          </a:xfrm>
          <a:prstGeom prst="ellipse">
            <a:avLst/>
          </a:prstGeom>
        </p:spPr>
      </p:pic>
      <p:grpSp>
        <p:nvGrpSpPr>
          <p:cNvPr id="6093" name="Google Shape;6093;p37"/>
          <p:cNvGrpSpPr/>
          <p:nvPr/>
        </p:nvGrpSpPr>
        <p:grpSpPr>
          <a:xfrm>
            <a:off x="7385444" y="1300481"/>
            <a:ext cx="842587" cy="842538"/>
            <a:chOff x="-25134800" y="-6360725"/>
            <a:chExt cx="424050" cy="424025"/>
          </a:xfrm>
        </p:grpSpPr>
        <p:sp>
          <p:nvSpPr>
            <p:cNvPr id="6094" name="Google Shape;6094;p37"/>
            <p:cNvSpPr/>
            <p:nvPr/>
          </p:nvSpPr>
          <p:spPr>
            <a:xfrm>
              <a:off x="-24918975" y="-6360725"/>
              <a:ext cx="10650" cy="424025"/>
            </a:xfrm>
            <a:custGeom>
              <a:avLst/>
              <a:gdLst/>
              <a:ahLst/>
              <a:cxnLst/>
              <a:rect l="l" t="t" r="r" b="b"/>
              <a:pathLst>
                <a:path w="426" h="16961" extrusionOk="0">
                  <a:moveTo>
                    <a:pt x="274" y="0"/>
                  </a:moveTo>
                  <a:lnTo>
                    <a:pt x="0" y="8055"/>
                  </a:lnTo>
                  <a:lnTo>
                    <a:pt x="365" y="16961"/>
                  </a:lnTo>
                  <a:lnTo>
                    <a:pt x="426" y="7994"/>
                  </a:lnTo>
                  <a:lnTo>
                    <a:pt x="274"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7"/>
            <p:cNvSpPr/>
            <p:nvPr/>
          </p:nvSpPr>
          <p:spPr>
            <a:xfrm>
              <a:off x="-25134800" y="-6163925"/>
              <a:ext cx="424050" cy="11425"/>
            </a:xfrm>
            <a:custGeom>
              <a:avLst/>
              <a:gdLst/>
              <a:ahLst/>
              <a:cxnLst/>
              <a:rect l="l" t="t" r="r" b="b"/>
              <a:pathLst>
                <a:path w="16962" h="457" extrusionOk="0">
                  <a:moveTo>
                    <a:pt x="8907" y="1"/>
                  </a:moveTo>
                  <a:lnTo>
                    <a:pt x="1" y="396"/>
                  </a:lnTo>
                  <a:lnTo>
                    <a:pt x="8968" y="457"/>
                  </a:lnTo>
                  <a:lnTo>
                    <a:pt x="16962" y="274"/>
                  </a:lnTo>
                  <a:lnTo>
                    <a:pt x="8907"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7"/>
            <p:cNvSpPr/>
            <p:nvPr/>
          </p:nvSpPr>
          <p:spPr>
            <a:xfrm>
              <a:off x="-25032975" y="-6258150"/>
              <a:ext cx="228000" cy="211275"/>
            </a:xfrm>
            <a:custGeom>
              <a:avLst/>
              <a:gdLst/>
              <a:ahLst/>
              <a:cxnLst/>
              <a:rect l="l" t="t" r="r" b="b"/>
              <a:pathLst>
                <a:path w="9120" h="8451" extrusionOk="0">
                  <a:moveTo>
                    <a:pt x="9120" y="1"/>
                  </a:moveTo>
                  <a:lnTo>
                    <a:pt x="4652" y="3830"/>
                  </a:lnTo>
                  <a:lnTo>
                    <a:pt x="1" y="8451"/>
                  </a:lnTo>
                  <a:lnTo>
                    <a:pt x="4895" y="4043"/>
                  </a:lnTo>
                  <a:lnTo>
                    <a:pt x="9120" y="1"/>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7"/>
            <p:cNvSpPr/>
            <p:nvPr/>
          </p:nvSpPr>
          <p:spPr>
            <a:xfrm>
              <a:off x="-25026875" y="-6276375"/>
              <a:ext cx="211275" cy="227975"/>
            </a:xfrm>
            <a:custGeom>
              <a:avLst/>
              <a:gdLst/>
              <a:ahLst/>
              <a:cxnLst/>
              <a:rect l="l" t="t" r="r" b="b"/>
              <a:pathLst>
                <a:path w="8451" h="9119" extrusionOk="0">
                  <a:moveTo>
                    <a:pt x="0" y="0"/>
                  </a:moveTo>
                  <a:lnTo>
                    <a:pt x="4408" y="4863"/>
                  </a:lnTo>
                  <a:lnTo>
                    <a:pt x="8450" y="9119"/>
                  </a:lnTo>
                  <a:lnTo>
                    <a:pt x="4620" y="4620"/>
                  </a:lnTo>
                  <a:lnTo>
                    <a:pt x="0" y="0"/>
                  </a:lnTo>
                  <a:close/>
                </a:path>
              </a:pathLst>
            </a:custGeom>
            <a:solidFill>
              <a:srgbClr val="FFFFFF">
                <a:alpha val="43400"/>
              </a:srgbClr>
            </a:solidFill>
            <a:ln>
              <a:noFill/>
            </a:ln>
            <a:effectLst>
              <a:outerShdw blurRad="114300" algn="bl" rotWithShape="0">
                <a:srgbClr val="FFFF99"/>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8" name="Google Shape;6098;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2"/>
        <p:cNvGrpSpPr/>
        <p:nvPr/>
      </p:nvGrpSpPr>
      <p:grpSpPr>
        <a:xfrm>
          <a:off x="0" y="0"/>
          <a:ext cx="0" cy="0"/>
          <a:chOff x="0" y="0"/>
          <a:chExt cx="0" cy="0"/>
        </a:xfrm>
      </p:grpSpPr>
      <p:sp>
        <p:nvSpPr>
          <p:cNvPr id="6103" name="Google Shape;6103;p38"/>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UI Prototype</a:t>
            </a:r>
            <a:endParaRPr/>
          </a:p>
        </p:txBody>
      </p:sp>
      <p:sp>
        <p:nvSpPr>
          <p:cNvPr id="6104" name="Google Shape;6104;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6105" name="Google Shape;6105;p38"/>
          <p:cNvPicPr preferRelativeResize="0"/>
          <p:nvPr/>
        </p:nvPicPr>
        <p:blipFill>
          <a:blip r:embed="rId3">
            <a:alphaModFix/>
          </a:blip>
          <a:stretch>
            <a:fillRect/>
          </a:stretch>
        </p:blipFill>
        <p:spPr>
          <a:xfrm>
            <a:off x="886200" y="1148625"/>
            <a:ext cx="7371600" cy="3772500"/>
          </a:xfrm>
          <a:prstGeom prst="roundRect">
            <a:avLst>
              <a:gd name="adj" fmla="val 16667"/>
            </a:avLst>
          </a:prstGeom>
          <a:noFill/>
          <a:ln w="38100" cap="flat" cmpd="sng">
            <a:solidFill>
              <a:schemeClr val="lt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09"/>
        <p:cNvGrpSpPr/>
        <p:nvPr/>
      </p:nvGrpSpPr>
      <p:grpSpPr>
        <a:xfrm>
          <a:off x="0" y="0"/>
          <a:ext cx="0" cy="0"/>
          <a:chOff x="0" y="0"/>
          <a:chExt cx="0" cy="0"/>
        </a:xfrm>
      </p:grpSpPr>
      <p:pic>
        <p:nvPicPr>
          <p:cNvPr id="2" name="2025-05-05 21-40-53">
            <a:hlinkClick r:id="" action="ppaction://media"/>
            <a:extLst>
              <a:ext uri="{FF2B5EF4-FFF2-40B4-BE49-F238E27FC236}">
                <a16:creationId xmlns:a16="http://schemas.microsoft.com/office/drawing/2014/main" id="{7E80BCED-10CC-417D-EE02-FDBD426815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550" y="385625"/>
            <a:ext cx="7758625" cy="4364226"/>
          </a:xfrm>
          <a:prstGeom prst="rect">
            <a:avLst/>
          </a:prstGeom>
        </p:spPr>
      </p:pic>
      <p:sp>
        <p:nvSpPr>
          <p:cNvPr id="6110" name="Google Shape;6110;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15"/>
        <p:cNvGrpSpPr/>
        <p:nvPr/>
      </p:nvGrpSpPr>
      <p:grpSpPr>
        <a:xfrm>
          <a:off x="0" y="0"/>
          <a:ext cx="0" cy="0"/>
          <a:chOff x="0" y="0"/>
          <a:chExt cx="0" cy="0"/>
        </a:xfrm>
      </p:grpSpPr>
      <p:sp>
        <p:nvSpPr>
          <p:cNvPr id="6116" name="Google Shape;6116;p40"/>
          <p:cNvSpPr txBox="1">
            <a:spLocks noGrp="1"/>
          </p:cNvSpPr>
          <p:nvPr>
            <p:ph type="title"/>
          </p:nvPr>
        </p:nvSpPr>
        <p:spPr>
          <a:xfrm>
            <a:off x="338675" y="445025"/>
            <a:ext cx="8530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Requirements</a:t>
            </a:r>
            <a:endParaRPr/>
          </a:p>
        </p:txBody>
      </p:sp>
      <p:sp>
        <p:nvSpPr>
          <p:cNvPr id="6117" name="Google Shape;6117;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graphicFrame>
        <p:nvGraphicFramePr>
          <p:cNvPr id="6118" name="Google Shape;6118;p40"/>
          <p:cNvGraphicFramePr/>
          <p:nvPr/>
        </p:nvGraphicFramePr>
        <p:xfrm>
          <a:off x="676125" y="1456575"/>
          <a:ext cx="7791750" cy="2748728"/>
        </p:xfrm>
        <a:graphic>
          <a:graphicData uri="http://schemas.openxmlformats.org/drawingml/2006/table">
            <a:tbl>
              <a:tblPr>
                <a:noFill/>
                <a:tableStyleId>{40DCDB23-2C71-4AB9-B3C3-53E7E5ECDD6A}</a:tableStyleId>
              </a:tblPr>
              <a:tblGrid>
                <a:gridCol w="3895875">
                  <a:extLst>
                    <a:ext uri="{9D8B030D-6E8A-4147-A177-3AD203B41FA5}">
                      <a16:colId xmlns:a16="http://schemas.microsoft.com/office/drawing/2014/main" val="20000"/>
                    </a:ext>
                  </a:extLst>
                </a:gridCol>
                <a:gridCol w="389587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000" b="1">
                          <a:solidFill>
                            <a:schemeClr val="dk1"/>
                          </a:solidFill>
                          <a:latin typeface="Cabin"/>
                          <a:ea typeface="Cabin"/>
                          <a:cs typeface="Cabin"/>
                          <a:sym typeface="Cabin"/>
                        </a:rPr>
                        <a:t>Functional</a:t>
                      </a:r>
                      <a:endParaRPr sz="2000" b="1">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2000" b="1">
                          <a:solidFill>
                            <a:schemeClr val="dk1"/>
                          </a:solidFill>
                          <a:latin typeface="Cabin"/>
                          <a:ea typeface="Cabin"/>
                          <a:cs typeface="Cabin"/>
                          <a:sym typeface="Cabin"/>
                        </a:rPr>
                        <a:t>Non-Functional</a:t>
                      </a:r>
                      <a:endParaRPr sz="2000" b="1">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457200" lvl="0" indent="-355600" algn="l" rtl="0">
                        <a:lnSpc>
                          <a:spcPct val="115000"/>
                        </a:lnSpc>
                        <a:spcBef>
                          <a:spcPts val="0"/>
                        </a:spcBef>
                        <a:spcAft>
                          <a:spcPts val="0"/>
                        </a:spcAft>
                        <a:buClr>
                          <a:schemeClr val="dk1"/>
                        </a:buClr>
                        <a:buSzPts val="2000"/>
                        <a:buFont typeface="Nunito"/>
                        <a:buChar char="●"/>
                      </a:pPr>
                      <a:r>
                        <a:rPr lang="en" sz="2000">
                          <a:solidFill>
                            <a:schemeClr val="dk1"/>
                          </a:solidFill>
                          <a:latin typeface="Cabin"/>
                          <a:ea typeface="Cabin"/>
                          <a:cs typeface="Cabin"/>
                          <a:sym typeface="Cabin"/>
                        </a:rPr>
                        <a:t>Correctly convert CSV files into PostgreSQL database</a:t>
                      </a:r>
                      <a:endParaRPr sz="2000">
                        <a:solidFill>
                          <a:schemeClr val="dk1"/>
                        </a:solidFill>
                        <a:latin typeface="Cabin"/>
                        <a:ea typeface="Cabin"/>
                        <a:cs typeface="Cabin"/>
                        <a:sym typeface="Cabin"/>
                      </a:endParaRPr>
                    </a:p>
                    <a:p>
                      <a:pPr marL="457200" lvl="0" indent="-355600" algn="l" rtl="0">
                        <a:lnSpc>
                          <a:spcPct val="115000"/>
                        </a:lnSpc>
                        <a:spcBef>
                          <a:spcPts val="0"/>
                        </a:spcBef>
                        <a:spcAft>
                          <a:spcPts val="0"/>
                        </a:spcAft>
                        <a:buClr>
                          <a:schemeClr val="dk1"/>
                        </a:buClr>
                        <a:buSzPts val="2000"/>
                        <a:buChar char="●"/>
                      </a:pPr>
                      <a:r>
                        <a:rPr lang="en" sz="2000">
                          <a:solidFill>
                            <a:schemeClr val="dk1"/>
                          </a:solidFill>
                          <a:latin typeface="Cabin"/>
                          <a:ea typeface="Cabin"/>
                          <a:cs typeface="Cabin"/>
                          <a:sym typeface="Cabin"/>
                        </a:rPr>
                        <a:t>Generate functional SQL queries from natural language</a:t>
                      </a:r>
                      <a:endParaRPr sz="2000">
                        <a:solidFill>
                          <a:schemeClr val="dk1"/>
                        </a:solidFill>
                        <a:latin typeface="Cabin"/>
                        <a:ea typeface="Cabin"/>
                        <a:cs typeface="Cabin"/>
                        <a:sym typeface="Cabin"/>
                      </a:endParaRPr>
                    </a:p>
                    <a:p>
                      <a:pPr marL="457200" lvl="0" indent="-355600" algn="l" rtl="0">
                        <a:lnSpc>
                          <a:spcPct val="115000"/>
                        </a:lnSpc>
                        <a:spcBef>
                          <a:spcPts val="0"/>
                        </a:spcBef>
                        <a:spcAft>
                          <a:spcPts val="0"/>
                        </a:spcAft>
                        <a:buClr>
                          <a:schemeClr val="dk1"/>
                        </a:buClr>
                        <a:buSzPts val="2000"/>
                        <a:buFont typeface="Cabin"/>
                        <a:buChar char="●"/>
                      </a:pPr>
                      <a:r>
                        <a:rPr lang="en" sz="2000">
                          <a:solidFill>
                            <a:schemeClr val="dk1"/>
                          </a:solidFill>
                          <a:latin typeface="Cabin"/>
                          <a:ea typeface="Cabin"/>
                          <a:cs typeface="Cabin"/>
                          <a:sym typeface="Cabin"/>
                        </a:rPr>
                        <a:t>Previous and built-in requests are easily retrievable</a:t>
                      </a:r>
                      <a:endParaRPr sz="20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marR="0" lvl="0" indent="-355600" algn="l" rtl="0">
                        <a:lnSpc>
                          <a:spcPct val="115000"/>
                        </a:lnSpc>
                        <a:spcBef>
                          <a:spcPts val="0"/>
                        </a:spcBef>
                        <a:spcAft>
                          <a:spcPts val="0"/>
                        </a:spcAft>
                        <a:buClr>
                          <a:schemeClr val="dk1"/>
                        </a:buClr>
                        <a:buSzPts val="2000"/>
                        <a:buFont typeface="Nunito Light"/>
                        <a:buChar char="●"/>
                      </a:pPr>
                      <a:r>
                        <a:rPr lang="en" sz="2000">
                          <a:solidFill>
                            <a:schemeClr val="dk1"/>
                          </a:solidFill>
                          <a:latin typeface="Cabin"/>
                          <a:ea typeface="Cabin"/>
                          <a:cs typeface="Cabin"/>
                          <a:sym typeface="Cabin"/>
                        </a:rPr>
                        <a:t>Visually appealing and easily navigable user interface</a:t>
                      </a:r>
                      <a:endParaRPr>
                        <a:solidFill>
                          <a:schemeClr val="dk1"/>
                        </a:solidFill>
                        <a:latin typeface="Cabin"/>
                        <a:ea typeface="Cabin"/>
                        <a:cs typeface="Cabin"/>
                        <a:sym typeface="Cabin"/>
                      </a:endParaRPr>
                    </a:p>
                    <a:p>
                      <a:pPr marL="457200" lvl="0" indent="-355600" algn="l" rtl="0">
                        <a:lnSpc>
                          <a:spcPct val="115000"/>
                        </a:lnSpc>
                        <a:spcBef>
                          <a:spcPts val="0"/>
                        </a:spcBef>
                        <a:spcAft>
                          <a:spcPts val="0"/>
                        </a:spcAft>
                        <a:buClr>
                          <a:schemeClr val="dk1"/>
                        </a:buClr>
                        <a:buSzPts val="2000"/>
                        <a:buFont typeface="Nunito Light"/>
                        <a:buChar char="●"/>
                      </a:pPr>
                      <a:r>
                        <a:rPr lang="en" sz="2000">
                          <a:solidFill>
                            <a:schemeClr val="dk1"/>
                          </a:solidFill>
                          <a:latin typeface="Cabin"/>
                          <a:ea typeface="Cabin"/>
                          <a:cs typeface="Cabin"/>
                          <a:sym typeface="Cabin"/>
                        </a:rPr>
                        <a:t>Time-efficient data parsing</a:t>
                      </a:r>
                      <a:endParaRPr>
                        <a:solidFill>
                          <a:schemeClr val="dk1"/>
                        </a:solidFill>
                        <a:latin typeface="Cabin"/>
                        <a:ea typeface="Cabin"/>
                        <a:cs typeface="Cabin"/>
                        <a:sym typeface="Cabin"/>
                      </a:endParaRPr>
                    </a:p>
                    <a:p>
                      <a:pPr marL="457200" lvl="0" indent="-355600" algn="l" rtl="0">
                        <a:lnSpc>
                          <a:spcPct val="115000"/>
                        </a:lnSpc>
                        <a:spcBef>
                          <a:spcPts val="0"/>
                        </a:spcBef>
                        <a:spcAft>
                          <a:spcPts val="0"/>
                        </a:spcAft>
                        <a:buClr>
                          <a:schemeClr val="dk1"/>
                        </a:buClr>
                        <a:buSzPts val="2000"/>
                        <a:buFont typeface="Nunito Light"/>
                        <a:buChar char="●"/>
                      </a:pPr>
                      <a:r>
                        <a:rPr lang="en" sz="2000">
                          <a:solidFill>
                            <a:schemeClr val="dk1"/>
                          </a:solidFill>
                          <a:latin typeface="Cabin"/>
                          <a:ea typeface="Cabin"/>
                          <a:cs typeface="Cabin"/>
                          <a:sym typeface="Cabin"/>
                        </a:rPr>
                        <a:t>Clear presentation of data</a:t>
                      </a:r>
                      <a:endParaRPr sz="2000">
                        <a:solidFill>
                          <a:schemeClr val="dk1"/>
                        </a:solidFill>
                        <a:latin typeface="Cabin"/>
                        <a:ea typeface="Cabin"/>
                        <a:cs typeface="Cabin"/>
                        <a:sym typeface="Cabin"/>
                      </a:endParaRPr>
                    </a:p>
                    <a:p>
                      <a:pPr marL="457200" lvl="0" indent="-355600" algn="l" rtl="0">
                        <a:lnSpc>
                          <a:spcPct val="115000"/>
                        </a:lnSpc>
                        <a:spcBef>
                          <a:spcPts val="0"/>
                        </a:spcBef>
                        <a:spcAft>
                          <a:spcPts val="0"/>
                        </a:spcAft>
                        <a:buClr>
                          <a:schemeClr val="dk1"/>
                        </a:buClr>
                        <a:buSzPts val="2000"/>
                        <a:buFont typeface="Cabin"/>
                        <a:buChar char="●"/>
                      </a:pPr>
                      <a:r>
                        <a:rPr lang="en" sz="2000">
                          <a:solidFill>
                            <a:schemeClr val="dk1"/>
                          </a:solidFill>
                          <a:latin typeface="Cabin"/>
                          <a:ea typeface="Cabin"/>
                          <a:cs typeface="Cabin"/>
                          <a:sym typeface="Cabin"/>
                        </a:rPr>
                        <a:t>Secure data transmission and storage</a:t>
                      </a:r>
                      <a:endParaRPr sz="20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sp>
        <p:nvSpPr>
          <p:cNvPr id="6123" name="Google Shape;6123;p41"/>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 Requirements</a:t>
            </a:r>
            <a:endParaRPr/>
          </a:p>
        </p:txBody>
      </p:sp>
      <p:sp>
        <p:nvSpPr>
          <p:cNvPr id="6124" name="Google Shape;6124;p41"/>
          <p:cNvSpPr txBox="1">
            <a:spLocks noGrp="1"/>
          </p:cNvSpPr>
          <p:nvPr>
            <p:ph type="subTitle" idx="1"/>
          </p:nvPr>
        </p:nvSpPr>
        <p:spPr>
          <a:xfrm>
            <a:off x="473800" y="1433550"/>
            <a:ext cx="5193300" cy="227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a:t>Sufficient storage to maintain a large database</a:t>
            </a:r>
            <a:endParaRPr sz="1800"/>
          </a:p>
          <a:p>
            <a:pPr marL="914400" lvl="0" indent="-342900" algn="l" rtl="0">
              <a:lnSpc>
                <a:spcPct val="115000"/>
              </a:lnSpc>
              <a:spcBef>
                <a:spcPts val="0"/>
              </a:spcBef>
              <a:spcAft>
                <a:spcPts val="0"/>
              </a:spcAft>
              <a:buSzPts val="1800"/>
              <a:buChar char="-"/>
            </a:pPr>
            <a:r>
              <a:rPr lang="en" sz="1800"/>
              <a:t>Database can be local or remotely hosted</a:t>
            </a:r>
            <a:endParaRPr sz="1800"/>
          </a:p>
          <a:p>
            <a:pPr marL="457200" lvl="0" indent="-342900" algn="l" rtl="0">
              <a:lnSpc>
                <a:spcPct val="115000"/>
              </a:lnSpc>
              <a:spcBef>
                <a:spcPts val="1000"/>
              </a:spcBef>
              <a:spcAft>
                <a:spcPts val="0"/>
              </a:spcAft>
              <a:buSzPts val="1800"/>
              <a:buChar char="●"/>
            </a:pPr>
            <a:r>
              <a:rPr lang="en" sz="1800"/>
              <a:t>Sufficiently powerful computer to run the tool</a:t>
            </a:r>
            <a:endParaRPr sz="1800"/>
          </a:p>
          <a:p>
            <a:pPr marL="914400" lvl="0" indent="-342900" algn="l" rtl="0">
              <a:lnSpc>
                <a:spcPct val="115000"/>
              </a:lnSpc>
              <a:spcBef>
                <a:spcPts val="0"/>
              </a:spcBef>
              <a:spcAft>
                <a:spcPts val="0"/>
              </a:spcAft>
              <a:buSzPts val="1800"/>
              <a:buChar char="-"/>
            </a:pPr>
            <a:r>
              <a:rPr lang="en" sz="1800"/>
              <a:t>More powerful -&gt; faster response times</a:t>
            </a:r>
            <a:endParaRPr sz="1800"/>
          </a:p>
          <a:p>
            <a:pPr marL="457200" lvl="0" indent="-342900" algn="l" rtl="0">
              <a:lnSpc>
                <a:spcPct val="115000"/>
              </a:lnSpc>
              <a:spcBef>
                <a:spcPts val="1000"/>
              </a:spcBef>
              <a:spcAft>
                <a:spcPts val="0"/>
              </a:spcAft>
              <a:buSzPts val="1800"/>
              <a:buChar char="●"/>
            </a:pPr>
            <a:r>
              <a:rPr lang="en" sz="1800"/>
              <a:t>OpenAI API key for NLP query assistance</a:t>
            </a:r>
            <a:endParaRPr sz="1800"/>
          </a:p>
          <a:p>
            <a:pPr marL="914400" lvl="0" indent="-342900" algn="l" rtl="0">
              <a:lnSpc>
                <a:spcPct val="115000"/>
              </a:lnSpc>
              <a:spcBef>
                <a:spcPts val="0"/>
              </a:spcBef>
              <a:spcAft>
                <a:spcPts val="0"/>
              </a:spcAft>
              <a:buSzPts val="1800"/>
              <a:buChar char="-"/>
            </a:pPr>
            <a:r>
              <a:rPr lang="en" sz="1800"/>
              <a:t>Optional, user choice</a:t>
            </a:r>
            <a:endParaRPr sz="1800"/>
          </a:p>
          <a:p>
            <a:pPr marL="0" lvl="0" indent="0" algn="l" rtl="0">
              <a:spcBef>
                <a:spcPts val="0"/>
              </a:spcBef>
              <a:spcAft>
                <a:spcPts val="0"/>
              </a:spcAft>
              <a:buNone/>
            </a:pPr>
            <a:endParaRPr sz="1800"/>
          </a:p>
        </p:txBody>
      </p:sp>
      <p:sp>
        <p:nvSpPr>
          <p:cNvPr id="6125" name="Google Shape;6125;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6126" name="Google Shape;6126;p41" descr="Blade Servers Close Up (Provided by Getty Images)"/>
          <p:cNvPicPr preferRelativeResize="0"/>
          <p:nvPr/>
        </p:nvPicPr>
        <p:blipFill>
          <a:blip r:embed="rId3">
            <a:alphaModFix/>
          </a:blip>
          <a:stretch>
            <a:fillRect/>
          </a:stretch>
        </p:blipFill>
        <p:spPr>
          <a:xfrm>
            <a:off x="5743300" y="1514638"/>
            <a:ext cx="3172101" cy="2114218"/>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30"/>
        <p:cNvGrpSpPr/>
        <p:nvPr/>
      </p:nvGrpSpPr>
      <p:grpSpPr>
        <a:xfrm>
          <a:off x="0" y="0"/>
          <a:ext cx="0" cy="0"/>
          <a:chOff x="0" y="0"/>
          <a:chExt cx="0" cy="0"/>
        </a:xfrm>
      </p:grpSpPr>
      <p:sp>
        <p:nvSpPr>
          <p:cNvPr id="6131" name="Google Shape;6131;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Risks Encountered &amp; Mitigations</a:t>
            </a:r>
            <a:endParaRPr/>
          </a:p>
        </p:txBody>
      </p:sp>
      <p:sp>
        <p:nvSpPr>
          <p:cNvPr id="6132" name="Google Shape;6132;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graphicFrame>
        <p:nvGraphicFramePr>
          <p:cNvPr id="6133" name="Google Shape;6133;p42"/>
          <p:cNvGraphicFramePr/>
          <p:nvPr/>
        </p:nvGraphicFramePr>
        <p:xfrm>
          <a:off x="645000" y="1420838"/>
          <a:ext cx="3000000" cy="3000000"/>
        </p:xfrm>
        <a:graphic>
          <a:graphicData uri="http://schemas.openxmlformats.org/drawingml/2006/table">
            <a:tbl>
              <a:tblPr>
                <a:noFill/>
                <a:tableStyleId>{40DCDB23-2C71-4AB9-B3C3-53E7E5ECDD6A}</a:tableStyleId>
              </a:tblPr>
              <a:tblGrid>
                <a:gridCol w="1562175">
                  <a:extLst>
                    <a:ext uri="{9D8B030D-6E8A-4147-A177-3AD203B41FA5}">
                      <a16:colId xmlns:a16="http://schemas.microsoft.com/office/drawing/2014/main" val="20000"/>
                    </a:ext>
                  </a:extLst>
                </a:gridCol>
                <a:gridCol w="32991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Risks</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Mitigation</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Security</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Encrypted credential storage, SSH and HTTPS protocols.</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Limited Dataset Availability</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Parsing script designed to strictly follow all known conventions</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NLP Query Inaccuracies</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dk1"/>
                          </a:solidFill>
                          <a:latin typeface="Cabin"/>
                          <a:ea typeface="Cabin"/>
                          <a:cs typeface="Cabin"/>
                          <a:sym typeface="Cabin"/>
                        </a:rPr>
                        <a:t>Thorough testing and training.</a:t>
                      </a:r>
                      <a:endParaRPr sz="1600">
                        <a:solidFill>
                          <a:schemeClr val="dk1"/>
                        </a:solidFill>
                        <a:latin typeface="Cabin"/>
                        <a:ea typeface="Cabin"/>
                        <a:cs typeface="Cabin"/>
                        <a:sym typeface="Cabin"/>
                      </a:endParaRPr>
                    </a:p>
                    <a:p>
                      <a:pPr marL="0" lvl="0" indent="0" algn="l" rtl="0">
                        <a:spcBef>
                          <a:spcPts val="0"/>
                        </a:spcBef>
                        <a:spcAft>
                          <a:spcPts val="0"/>
                        </a:spcAft>
                        <a:buNone/>
                      </a:pPr>
                      <a:r>
                        <a:rPr lang="en" sz="1600">
                          <a:solidFill>
                            <a:schemeClr val="dk1"/>
                          </a:solidFill>
                          <a:latin typeface="Cabin"/>
                          <a:ea typeface="Cabin"/>
                          <a:cs typeface="Cabin"/>
                          <a:sym typeface="Cabin"/>
                        </a:rPr>
                        <a:t>Full disclosure of generated query to user for vetting with results.</a:t>
                      </a:r>
                      <a:endParaRPr sz="1600">
                        <a:solidFill>
                          <a:schemeClr val="dk1"/>
                        </a:solidFill>
                        <a:latin typeface="Cabin"/>
                        <a:ea typeface="Cabin"/>
                        <a:cs typeface="Cabin"/>
                        <a:sym typeface="Cabin"/>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134" name="Google Shape;6134;p42"/>
          <p:cNvPicPr preferRelativeResize="0"/>
          <p:nvPr/>
        </p:nvPicPr>
        <p:blipFill>
          <a:blip r:embed="rId3">
            <a:alphaModFix/>
          </a:blip>
          <a:stretch>
            <a:fillRect/>
          </a:stretch>
        </p:blipFill>
        <p:spPr>
          <a:xfrm>
            <a:off x="5800975" y="1892923"/>
            <a:ext cx="2972550" cy="1981725"/>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hooting Stars Theme by Slidesgo">
  <a:themeElements>
    <a:clrScheme name="Simple Light">
      <a:dk1>
        <a:srgbClr val="FFFFFF"/>
      </a:dk1>
      <a:lt1>
        <a:srgbClr val="01111C"/>
      </a:lt1>
      <a:dk2>
        <a:srgbClr val="17235C"/>
      </a:dk2>
      <a:lt2>
        <a:srgbClr val="303CB8"/>
      </a:lt2>
      <a:accent1>
        <a:srgbClr val="541346"/>
      </a:accent1>
      <a:accent2>
        <a:srgbClr val="E74752"/>
      </a:accent2>
      <a:accent3>
        <a:srgbClr val="FFFFFF"/>
      </a:accent3>
      <a:accent4>
        <a:srgbClr val="FFFFFF"/>
      </a:accent4>
      <a:accent5>
        <a:srgbClr val="FFFFFF"/>
      </a:accent5>
      <a:accent6>
        <a:srgbClr val="FFFFFF"/>
      </a:accent6>
      <a:hlink>
        <a:srgbClr val="0111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1662</Words>
  <Application>Microsoft Office PowerPoint</Application>
  <PresentationFormat>On-screen Show (16:9)</PresentationFormat>
  <Paragraphs>198</Paragraphs>
  <Slides>16</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Candal</vt:lpstr>
      <vt:lpstr>Arial</vt:lpstr>
      <vt:lpstr>Cabin</vt:lpstr>
      <vt:lpstr>Nunito</vt:lpstr>
      <vt:lpstr>Courier New</vt:lpstr>
      <vt:lpstr>Bebas Neue</vt:lpstr>
      <vt:lpstr>Nunito Light</vt:lpstr>
      <vt:lpstr>Syne</vt:lpstr>
      <vt:lpstr>Shooting Stars Theme by Slidesgo</vt:lpstr>
      <vt:lpstr>HEBSE  Holistic Exploration of Binary Stellar Evolutions</vt:lpstr>
      <vt:lpstr>Context</vt:lpstr>
      <vt:lpstr>Problem Statement</vt:lpstr>
      <vt:lpstr>Project Overview</vt:lpstr>
      <vt:lpstr>UI Prototype</vt:lpstr>
      <vt:lpstr>PowerPoint Presentation</vt:lpstr>
      <vt:lpstr>Requirements</vt:lpstr>
      <vt:lpstr>Resource Requirements</vt:lpstr>
      <vt:lpstr>Risks Encountered &amp; Mitigations</vt:lpstr>
      <vt:lpstr>Design Decisions</vt:lpstr>
      <vt:lpstr>Implementation</vt:lpstr>
      <vt:lpstr>Tech Stack</vt:lpstr>
      <vt:lpstr>User Interaction Pathway</vt:lpstr>
      <vt:lpstr>Comprehensive Testing</vt:lpstr>
      <vt:lpstr>Final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Snyder, Andrew R</cp:lastModifiedBy>
  <cp:revision>1</cp:revision>
  <dcterms:modified xsi:type="dcterms:W3CDTF">2025-05-06T03:07:18Z</dcterms:modified>
</cp:coreProperties>
</file>